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6"/>
  </p:notesMasterIdLst>
  <p:sldIdLst>
    <p:sldId id="256" r:id="rId2"/>
    <p:sldId id="298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1" r:id="rId17"/>
    <p:sldId id="270" r:id="rId18"/>
    <p:sldId id="273" r:id="rId19"/>
    <p:sldId id="272" r:id="rId20"/>
    <p:sldId id="274" r:id="rId21"/>
    <p:sldId id="275" r:id="rId22"/>
    <p:sldId id="276" r:id="rId23"/>
    <p:sldId id="277" r:id="rId24"/>
    <p:sldId id="281" r:id="rId25"/>
    <p:sldId id="299" r:id="rId26"/>
    <p:sldId id="302" r:id="rId27"/>
    <p:sldId id="282" r:id="rId28"/>
    <p:sldId id="300" r:id="rId29"/>
    <p:sldId id="301" r:id="rId30"/>
    <p:sldId id="283" r:id="rId31"/>
    <p:sldId id="292" r:id="rId32"/>
    <p:sldId id="284" r:id="rId33"/>
    <p:sldId id="285" r:id="rId34"/>
    <p:sldId id="286" r:id="rId35"/>
    <p:sldId id="291" r:id="rId36"/>
    <p:sldId id="287" r:id="rId37"/>
    <p:sldId id="297" r:id="rId38"/>
    <p:sldId id="289" r:id="rId39"/>
    <p:sldId id="288" r:id="rId40"/>
    <p:sldId id="290" r:id="rId41"/>
    <p:sldId id="293" r:id="rId42"/>
    <p:sldId id="296" r:id="rId43"/>
    <p:sldId id="294" r:id="rId44"/>
    <p:sldId id="295" r:id="rId45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090" autoAdjust="0"/>
  </p:normalViewPr>
  <p:slideViewPr>
    <p:cSldViewPr snapToGrid="0">
      <p:cViewPr>
        <p:scale>
          <a:sx n="50" d="100"/>
          <a:sy n="50" d="100"/>
        </p:scale>
        <p:origin x="466" y="70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0C8733-71C7-4290-943E-3A6208C2DF29}" type="datetimeFigureOut">
              <a:rPr lang="pt-BR" smtClean="0"/>
              <a:t>04/07/2019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88068C-0C72-4A1A-9273-16D960A2594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740936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88068C-0C72-4A1A-9273-16D960A2594A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433229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88068C-0C72-4A1A-9273-16D960A2594A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69465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88068C-0C72-4A1A-9273-16D960A2594A}" type="slidenum">
              <a:rPr lang="pt-BR" smtClean="0"/>
              <a:t>29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188891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1E2928-7324-4518-A07E-D53ECD5B1F6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403832D-20CA-49C5-AD00-8E336C9CDE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1D302DE-B036-4DBC-B3CC-5AE79669E9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90A2A-F349-4206-8DF8-3C46CFD09084}" type="datetimeFigureOut">
              <a:rPr lang="pt-BR" smtClean="0"/>
              <a:t>04/07/2019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B6EDF4E-0A5B-419F-BB5C-DA59869A69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8F7EC74-288E-4E0C-9D94-445E65499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59695-78DD-4E04-9F66-D62358C5438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364595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5703E1-A2C7-43C4-AF12-99C2CCF82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A387AA70-29F5-4D0A-9B7B-20D74AF92D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212EAFC-095F-47C3-ADF3-E0496EB21E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90A2A-F349-4206-8DF8-3C46CFD09084}" type="datetimeFigureOut">
              <a:rPr lang="pt-BR" smtClean="0"/>
              <a:t>04/07/2019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775E136-E27F-41B6-9213-F65A1C0339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065E206-8626-43C3-9763-F09CEDDCF5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59695-78DD-4E04-9F66-D62358C5438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602680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619DBE22-06A2-4AF4-82CE-BB6A36CEC82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8D3E9EB1-3AE4-4A3D-808D-E3D3DD3058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E299111-C749-42C1-B56F-1EC18DEF9C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90A2A-F349-4206-8DF8-3C46CFD09084}" type="datetimeFigureOut">
              <a:rPr lang="pt-BR" smtClean="0"/>
              <a:t>04/07/2019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183F0E5-EE29-44DA-9554-3DD597CE3C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5CB9E80-A01E-40F8-8B8C-D95ABC2EE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59695-78DD-4E04-9F66-D62358C5438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596554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6A5C96-F804-4D9E-9202-A0FF92EC4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25CB899-6B76-4ACA-8A7B-CB38DE67F6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43E52CB-2C1A-4016-9E29-E7D513EDEA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90A2A-F349-4206-8DF8-3C46CFD09084}" type="datetimeFigureOut">
              <a:rPr lang="pt-BR" smtClean="0"/>
              <a:t>04/07/2019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A260E9A-102E-459F-ADF2-09F03671B7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CD56425-DED5-49C8-A591-52F2083E90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59695-78DD-4E04-9F66-D62358C5438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958123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E24B757-3B0E-41D6-9D5D-A7E47D331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88F7D1B-697C-4A4A-AD70-7C86B6641E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F0E3921-9F73-4D54-9ECA-E2C3BB5DB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90A2A-F349-4206-8DF8-3C46CFD09084}" type="datetimeFigureOut">
              <a:rPr lang="pt-BR" smtClean="0"/>
              <a:t>04/07/2019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B74FE5A-E43E-4972-B60E-DE7B3ACCEF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8D0413D-507B-4BCE-9E99-48E4F92B10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59695-78DD-4E04-9F66-D62358C5438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916805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8F5DB4-9923-4D15-9D31-EBE4837EEC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3897D74-6D94-4557-8A58-340C1F9BA3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DD2D7E37-ACE4-411F-9B5F-3C23B6481B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80BCDD1-4CCB-4027-8307-14C534EF6F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90A2A-F349-4206-8DF8-3C46CFD09084}" type="datetimeFigureOut">
              <a:rPr lang="pt-BR" smtClean="0"/>
              <a:t>04/07/2019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E452942-F1C6-4164-9F0D-8A25972042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4026BB8-591B-4525-8E48-8ADF8EECC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59695-78DD-4E04-9F66-D62358C5438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838277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55CDD5F-C25D-4E84-8C93-C4189E86E7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A6C1756-1182-4F08-89FB-B5E31B52B8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C2371759-35A9-44F7-ADE3-BF82FEC546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C4AE552C-13FD-4EC8-B11E-B303FCB42C3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43DD5B06-D69B-42A7-BAEB-C6A1849E595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36CC40A1-2513-449D-B5E8-DBA8BDC45C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90A2A-F349-4206-8DF8-3C46CFD09084}" type="datetimeFigureOut">
              <a:rPr lang="pt-BR" smtClean="0"/>
              <a:t>04/07/2019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2FE042C0-5B1E-4262-B9BD-C804FB3A40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DE6BC767-966D-4A78-9523-E332AC8BFF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59695-78DD-4E04-9F66-D62358C5438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436672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FB2649-1647-40E8-8B64-92164D5A0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121C7543-6B6A-45C1-9916-4EF41400D2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90A2A-F349-4206-8DF8-3C46CFD09084}" type="datetimeFigureOut">
              <a:rPr lang="pt-BR" smtClean="0"/>
              <a:t>04/07/2019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4B2F7E30-0009-40FC-84E1-AB294EEE8E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24EBBBA-5647-4965-A3D0-B79161914C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59695-78DD-4E04-9F66-D62358C5438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291418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78DB8AAF-A9CD-4F26-998B-57230BE4E4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90A2A-F349-4206-8DF8-3C46CFD09084}" type="datetimeFigureOut">
              <a:rPr lang="pt-BR" smtClean="0"/>
              <a:t>04/07/2019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8FF46093-FBFA-4607-9386-53B2187F30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0AB6829-613C-432A-B4E5-B810D0AEA1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59695-78DD-4E04-9F66-D62358C5438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567501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286BA6-16A4-429D-8CBD-6AF06B431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85563A4-75C2-4B0A-9BBB-1E7D74414D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4E0E3C0-B281-43BF-92D9-352329CC8C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4F13FF4B-76BE-4E2B-A416-47DD2ADDAE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90A2A-F349-4206-8DF8-3C46CFD09084}" type="datetimeFigureOut">
              <a:rPr lang="pt-BR" smtClean="0"/>
              <a:t>04/07/2019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8DE0D2C7-91B1-4D52-AB2D-CBEEE9B6C2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3E2F44A0-46D5-4156-AEC9-26A839BA17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59695-78DD-4E04-9F66-D62358C5438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570392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571B75-A873-45AE-B2CA-2EBD59CBA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193FAA58-2271-4563-BF11-F1FEF9CF93F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E48BA44-3ECC-4DFE-8E69-F276DAF4E1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6B8ADB68-8107-4600-88DD-2AAEDED7B8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90A2A-F349-4206-8DF8-3C46CFD09084}" type="datetimeFigureOut">
              <a:rPr lang="pt-BR" smtClean="0"/>
              <a:t>04/07/2019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DAF8B589-2E9E-4DF7-884E-67478BA8AC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F0EDA2A2-C1B3-4903-B0E4-EAC0057808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F59695-78DD-4E04-9F66-D62358C5438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908461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7DDEBEAD-7212-45A0-981B-F2E291C72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F457231-3D71-4736-B582-A39B614212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DF6D7B9-C133-4D35-8A16-49D87EF5000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590A2A-F349-4206-8DF8-3C46CFD09084}" type="datetimeFigureOut">
              <a:rPr lang="pt-BR" smtClean="0"/>
              <a:t>04/07/2019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27848D2-BDB9-4ABF-AA11-E7F6BD611B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4663FBD-37D9-4F56-A22E-0A6833F688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F59695-78DD-4E04-9F66-D62358C5438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567563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opypastemap.com/map.php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mp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mp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Agrupar 5">
            <a:extLst>
              <a:ext uri="{FF2B5EF4-FFF2-40B4-BE49-F238E27FC236}">
                <a16:creationId xmlns:a16="http://schemas.microsoft.com/office/drawing/2014/main" id="{FB6C1892-18BB-411D-A12E-60EA3E346512}"/>
              </a:ext>
            </a:extLst>
          </p:cNvPr>
          <p:cNvGrpSpPr/>
          <p:nvPr/>
        </p:nvGrpSpPr>
        <p:grpSpPr>
          <a:xfrm>
            <a:off x="3376400" y="1989955"/>
            <a:ext cx="6033490" cy="2013625"/>
            <a:chOff x="3376400" y="1989955"/>
            <a:chExt cx="6033490" cy="2013625"/>
          </a:xfrm>
        </p:grpSpPr>
        <p:pic>
          <p:nvPicPr>
            <p:cNvPr id="4" name="Imagem 3">
              <a:extLst>
                <a:ext uri="{FF2B5EF4-FFF2-40B4-BE49-F238E27FC236}">
                  <a16:creationId xmlns:a16="http://schemas.microsoft.com/office/drawing/2014/main" id="{588A1D1D-8E59-4A72-8A68-7E5681AE6B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8480" t="29416" r="28324" b="45017"/>
            <a:stretch/>
          </p:blipFill>
          <p:spPr>
            <a:xfrm>
              <a:off x="3376400" y="2087235"/>
              <a:ext cx="2828041" cy="1753386"/>
            </a:xfrm>
            <a:prstGeom prst="rect">
              <a:avLst/>
            </a:prstGeom>
          </p:spPr>
        </p:pic>
        <p:pic>
          <p:nvPicPr>
            <p:cNvPr id="5" name="Imagem 4">
              <a:extLst>
                <a:ext uri="{FF2B5EF4-FFF2-40B4-BE49-F238E27FC236}">
                  <a16:creationId xmlns:a16="http://schemas.microsoft.com/office/drawing/2014/main" id="{5D64DB85-CD6C-40F2-BF3F-DBAD5DCCEA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7140" t="27491" r="26570" b="43148"/>
            <a:stretch/>
          </p:blipFill>
          <p:spPr>
            <a:xfrm>
              <a:off x="6204441" y="1989955"/>
              <a:ext cx="3205449" cy="20136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998516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BBD1FD5C-0EFD-49EC-BDB9-DDCA327AE44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1589" b="89643" l="10519" r="33110">
                        <a14:foregroundMark x1="26923" y1="65849" x2="26923" y2="65849"/>
                        <a14:foregroundMark x1="25231" y1="65849" x2="21077" y2="66375"/>
                        <a14:foregroundMark x1="22308" y1="67075" x2="25692" y2="68827"/>
                        <a14:foregroundMark x1="25692" y1="68827" x2="17538" y2="83012"/>
                        <a14:foregroundMark x1="19077" y1="84764" x2="29231" y2="75131"/>
                        <a14:foregroundMark x1="29231" y1="74781" x2="17538" y2="80035"/>
                        <a14:foregroundMark x1="15231" y1="76708" x2="18462" y2="70753"/>
                        <a14:foregroundMark x1="29538" y1="71103" x2="20769" y2="8476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695" t="58082" r="64066" b="6850"/>
          <a:stretch/>
        </p:blipFill>
        <p:spPr>
          <a:xfrm>
            <a:off x="1567847" y="961783"/>
            <a:ext cx="843418" cy="920092"/>
          </a:xfrm>
          <a:prstGeom prst="rect">
            <a:avLst/>
          </a:prstGeom>
        </p:spPr>
      </p:pic>
      <p:sp>
        <p:nvSpPr>
          <p:cNvPr id="5" name="Elipse 4">
            <a:extLst>
              <a:ext uri="{FF2B5EF4-FFF2-40B4-BE49-F238E27FC236}">
                <a16:creationId xmlns:a16="http://schemas.microsoft.com/office/drawing/2014/main" id="{44609F4A-B80B-4A10-BC73-77151C78FB9A}"/>
              </a:ext>
            </a:extLst>
          </p:cNvPr>
          <p:cNvSpPr/>
          <p:nvPr/>
        </p:nvSpPr>
        <p:spPr>
          <a:xfrm>
            <a:off x="1726910" y="1762711"/>
            <a:ext cx="525293" cy="4766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1</a:t>
            </a:r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A29BBD95-92CB-406B-AB29-328A25F073CF}"/>
              </a:ext>
            </a:extLst>
          </p:cNvPr>
          <p:cNvSpPr/>
          <p:nvPr/>
        </p:nvSpPr>
        <p:spPr>
          <a:xfrm>
            <a:off x="2990101" y="1762711"/>
            <a:ext cx="525293" cy="4766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1</a:t>
            </a:r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B1D76912-7C67-4FF4-8054-A7E3168BC295}"/>
              </a:ext>
            </a:extLst>
          </p:cNvPr>
          <p:cNvSpPr/>
          <p:nvPr/>
        </p:nvSpPr>
        <p:spPr>
          <a:xfrm>
            <a:off x="4253292" y="1762711"/>
            <a:ext cx="525293" cy="4766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1</a:t>
            </a:r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58FE359A-35C3-4665-BBF3-AFBF021C21F9}"/>
              </a:ext>
            </a:extLst>
          </p:cNvPr>
          <p:cNvSpPr/>
          <p:nvPr/>
        </p:nvSpPr>
        <p:spPr>
          <a:xfrm>
            <a:off x="4253291" y="3534951"/>
            <a:ext cx="525293" cy="476656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2</a:t>
            </a:r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D5F790B0-1726-467F-9BF0-C39D6F82883A}"/>
              </a:ext>
            </a:extLst>
          </p:cNvPr>
          <p:cNvSpPr/>
          <p:nvPr/>
        </p:nvSpPr>
        <p:spPr>
          <a:xfrm>
            <a:off x="5025957" y="3534951"/>
            <a:ext cx="525293" cy="476656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2</a:t>
            </a:r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F50DD9DC-3026-4C07-A34E-55AACE799933}"/>
              </a:ext>
            </a:extLst>
          </p:cNvPr>
          <p:cNvSpPr/>
          <p:nvPr/>
        </p:nvSpPr>
        <p:spPr>
          <a:xfrm>
            <a:off x="5798623" y="3532545"/>
            <a:ext cx="525293" cy="476656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2</a:t>
            </a:r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7B58DCF8-D782-4F11-B67B-047AD53C392E}"/>
              </a:ext>
            </a:extLst>
          </p:cNvPr>
          <p:cNvSpPr/>
          <p:nvPr/>
        </p:nvSpPr>
        <p:spPr>
          <a:xfrm>
            <a:off x="7403058" y="4801603"/>
            <a:ext cx="525293" cy="476656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3</a:t>
            </a:r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DEFDBADD-7C61-4B52-BBD6-8B505251F292}"/>
              </a:ext>
            </a:extLst>
          </p:cNvPr>
          <p:cNvSpPr/>
          <p:nvPr/>
        </p:nvSpPr>
        <p:spPr>
          <a:xfrm>
            <a:off x="7799714" y="1761207"/>
            <a:ext cx="525293" cy="4766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1</a:t>
            </a:r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D56C8180-DCBE-43B7-AF21-68670C638AC1}"/>
              </a:ext>
            </a:extLst>
          </p:cNvPr>
          <p:cNvSpPr/>
          <p:nvPr/>
        </p:nvSpPr>
        <p:spPr>
          <a:xfrm>
            <a:off x="10258208" y="1761207"/>
            <a:ext cx="525293" cy="4766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1</a:t>
            </a:r>
          </a:p>
        </p:txBody>
      </p:sp>
      <p:cxnSp>
        <p:nvCxnSpPr>
          <p:cNvPr id="16" name="Conector de Seta Reta 15">
            <a:extLst>
              <a:ext uri="{FF2B5EF4-FFF2-40B4-BE49-F238E27FC236}">
                <a16:creationId xmlns:a16="http://schemas.microsoft.com/office/drawing/2014/main" id="{49CC2129-79AB-4833-9B61-1AA27CB1B846}"/>
              </a:ext>
            </a:extLst>
          </p:cNvPr>
          <p:cNvCxnSpPr>
            <a:stCxn id="5" idx="6"/>
            <a:endCxn id="6" idx="2"/>
          </p:cNvCxnSpPr>
          <p:nvPr/>
        </p:nvCxnSpPr>
        <p:spPr>
          <a:xfrm>
            <a:off x="2252203" y="2001039"/>
            <a:ext cx="73789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de Seta Reta 17">
            <a:extLst>
              <a:ext uri="{FF2B5EF4-FFF2-40B4-BE49-F238E27FC236}">
                <a16:creationId xmlns:a16="http://schemas.microsoft.com/office/drawing/2014/main" id="{871E33FE-DFD9-43CA-83BB-44CF6D112877}"/>
              </a:ext>
            </a:extLst>
          </p:cNvPr>
          <p:cNvCxnSpPr>
            <a:stCxn id="6" idx="6"/>
            <a:endCxn id="7" idx="2"/>
          </p:cNvCxnSpPr>
          <p:nvPr/>
        </p:nvCxnSpPr>
        <p:spPr>
          <a:xfrm>
            <a:off x="3515394" y="2001039"/>
            <a:ext cx="73789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de Seta Reta 19">
            <a:extLst>
              <a:ext uri="{FF2B5EF4-FFF2-40B4-BE49-F238E27FC236}">
                <a16:creationId xmlns:a16="http://schemas.microsoft.com/office/drawing/2014/main" id="{6B1C890D-5C3E-44B3-B486-94DC9744A770}"/>
              </a:ext>
            </a:extLst>
          </p:cNvPr>
          <p:cNvCxnSpPr>
            <a:stCxn id="7" idx="4"/>
            <a:endCxn id="8" idx="0"/>
          </p:cNvCxnSpPr>
          <p:nvPr/>
        </p:nvCxnSpPr>
        <p:spPr>
          <a:xfrm flipH="1">
            <a:off x="4515938" y="2239367"/>
            <a:ext cx="1" cy="1295584"/>
          </a:xfrm>
          <a:prstGeom prst="straightConnector1">
            <a:avLst/>
          </a:prstGeom>
          <a:ln w="31750" cmpd="sng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de Seta Reta 21">
            <a:extLst>
              <a:ext uri="{FF2B5EF4-FFF2-40B4-BE49-F238E27FC236}">
                <a16:creationId xmlns:a16="http://schemas.microsoft.com/office/drawing/2014/main" id="{F8B4E450-A571-4A69-9034-510CAFA6047E}"/>
              </a:ext>
            </a:extLst>
          </p:cNvPr>
          <p:cNvCxnSpPr>
            <a:stCxn id="8" idx="6"/>
            <a:endCxn id="9" idx="2"/>
          </p:cNvCxnSpPr>
          <p:nvPr/>
        </p:nvCxnSpPr>
        <p:spPr>
          <a:xfrm>
            <a:off x="4778584" y="3773279"/>
            <a:ext cx="2473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de Seta Reta 23">
            <a:extLst>
              <a:ext uri="{FF2B5EF4-FFF2-40B4-BE49-F238E27FC236}">
                <a16:creationId xmlns:a16="http://schemas.microsoft.com/office/drawing/2014/main" id="{2CEA8D5C-3B27-421B-AA9F-3EE27D297CFC}"/>
              </a:ext>
            </a:extLst>
          </p:cNvPr>
          <p:cNvCxnSpPr>
            <a:stCxn id="9" idx="6"/>
            <a:endCxn id="10" idx="2"/>
          </p:cNvCxnSpPr>
          <p:nvPr/>
        </p:nvCxnSpPr>
        <p:spPr>
          <a:xfrm flipV="1">
            <a:off x="5551250" y="3770873"/>
            <a:ext cx="247373" cy="24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de Seta Reta 25">
            <a:extLst>
              <a:ext uri="{FF2B5EF4-FFF2-40B4-BE49-F238E27FC236}">
                <a16:creationId xmlns:a16="http://schemas.microsoft.com/office/drawing/2014/main" id="{6D563F76-D2BE-4DFB-A374-ECD966E59C52}"/>
              </a:ext>
            </a:extLst>
          </p:cNvPr>
          <p:cNvCxnSpPr>
            <a:cxnSpLocks/>
            <a:stCxn id="10" idx="5"/>
            <a:endCxn id="11" idx="1"/>
          </p:cNvCxnSpPr>
          <p:nvPr/>
        </p:nvCxnSpPr>
        <p:spPr>
          <a:xfrm>
            <a:off x="6246989" y="3939396"/>
            <a:ext cx="1232996" cy="932012"/>
          </a:xfrm>
          <a:prstGeom prst="straightConnector1">
            <a:avLst/>
          </a:prstGeom>
          <a:ln w="31750" cmpd="sng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de Seta Reta 27">
            <a:extLst>
              <a:ext uri="{FF2B5EF4-FFF2-40B4-BE49-F238E27FC236}">
                <a16:creationId xmlns:a16="http://schemas.microsoft.com/office/drawing/2014/main" id="{43ACDF98-8B99-42CE-89D8-3B90121592F0}"/>
              </a:ext>
            </a:extLst>
          </p:cNvPr>
          <p:cNvCxnSpPr>
            <a:stCxn id="10" idx="7"/>
            <a:endCxn id="12" idx="3"/>
          </p:cNvCxnSpPr>
          <p:nvPr/>
        </p:nvCxnSpPr>
        <p:spPr>
          <a:xfrm flipV="1">
            <a:off x="6246989" y="2168058"/>
            <a:ext cx="1629652" cy="1434292"/>
          </a:xfrm>
          <a:prstGeom prst="straightConnector1">
            <a:avLst/>
          </a:prstGeom>
          <a:ln w="31750" cmpd="sng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de Seta Reta 29">
            <a:extLst>
              <a:ext uri="{FF2B5EF4-FFF2-40B4-BE49-F238E27FC236}">
                <a16:creationId xmlns:a16="http://schemas.microsoft.com/office/drawing/2014/main" id="{087CF0E2-0C26-4D4E-A6BF-98DDEBC0FA53}"/>
              </a:ext>
            </a:extLst>
          </p:cNvPr>
          <p:cNvCxnSpPr>
            <a:stCxn id="7" idx="6"/>
            <a:endCxn id="12" idx="2"/>
          </p:cNvCxnSpPr>
          <p:nvPr/>
        </p:nvCxnSpPr>
        <p:spPr>
          <a:xfrm flipV="1">
            <a:off x="4778585" y="1999535"/>
            <a:ext cx="3021129" cy="1504"/>
          </a:xfrm>
          <a:prstGeom prst="straightConnector1">
            <a:avLst/>
          </a:prstGeom>
          <a:ln w="31750" cmpd="sng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 de Seta Reta 31">
            <a:extLst>
              <a:ext uri="{FF2B5EF4-FFF2-40B4-BE49-F238E27FC236}">
                <a16:creationId xmlns:a16="http://schemas.microsoft.com/office/drawing/2014/main" id="{1C1DEDD5-313D-4FB9-AE49-01B746DFD450}"/>
              </a:ext>
            </a:extLst>
          </p:cNvPr>
          <p:cNvCxnSpPr>
            <a:stCxn id="12" idx="6"/>
            <a:endCxn id="14" idx="2"/>
          </p:cNvCxnSpPr>
          <p:nvPr/>
        </p:nvCxnSpPr>
        <p:spPr>
          <a:xfrm>
            <a:off x="8325007" y="1999535"/>
            <a:ext cx="193320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de Seta Reta 34">
            <a:extLst>
              <a:ext uri="{FF2B5EF4-FFF2-40B4-BE49-F238E27FC236}">
                <a16:creationId xmlns:a16="http://schemas.microsoft.com/office/drawing/2014/main" id="{1D9FDE0A-80A9-457C-A5CA-AA6FC00B6024}"/>
              </a:ext>
            </a:extLst>
          </p:cNvPr>
          <p:cNvCxnSpPr/>
          <p:nvPr/>
        </p:nvCxnSpPr>
        <p:spPr>
          <a:xfrm>
            <a:off x="1509481" y="5856050"/>
            <a:ext cx="97665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ector de Seta Reta 36">
            <a:extLst>
              <a:ext uri="{FF2B5EF4-FFF2-40B4-BE49-F238E27FC236}">
                <a16:creationId xmlns:a16="http://schemas.microsoft.com/office/drawing/2014/main" id="{6CAFDEC3-4221-4B06-AF56-1B813C8B1FFC}"/>
              </a:ext>
            </a:extLst>
          </p:cNvPr>
          <p:cNvCxnSpPr/>
          <p:nvPr/>
        </p:nvCxnSpPr>
        <p:spPr>
          <a:xfrm flipV="1">
            <a:off x="1509481" y="642025"/>
            <a:ext cx="0" cy="52237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7F66A606-E16F-4822-8EAF-74658A395AAD}"/>
              </a:ext>
            </a:extLst>
          </p:cNvPr>
          <p:cNvSpPr txBox="1"/>
          <p:nvPr/>
        </p:nvSpPr>
        <p:spPr>
          <a:xfrm>
            <a:off x="10550037" y="5302053"/>
            <a:ext cx="46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X</a:t>
            </a:r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DD05E20D-A4E4-4700-B38A-1FED0A088421}"/>
              </a:ext>
            </a:extLst>
          </p:cNvPr>
          <p:cNvSpPr txBox="1"/>
          <p:nvPr/>
        </p:nvSpPr>
        <p:spPr>
          <a:xfrm>
            <a:off x="1785276" y="483859"/>
            <a:ext cx="466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Y</a:t>
            </a:r>
          </a:p>
        </p:txBody>
      </p:sp>
      <p:cxnSp>
        <p:nvCxnSpPr>
          <p:cNvPr id="41" name="Conector de Seta Reta 40">
            <a:extLst>
              <a:ext uri="{FF2B5EF4-FFF2-40B4-BE49-F238E27FC236}">
                <a16:creationId xmlns:a16="http://schemas.microsoft.com/office/drawing/2014/main" id="{EF1072E9-3AF8-41AA-BB41-4681E4BF6504}"/>
              </a:ext>
            </a:extLst>
          </p:cNvPr>
          <p:cNvCxnSpPr>
            <a:stCxn id="11" idx="7"/>
            <a:endCxn id="12" idx="4"/>
          </p:cNvCxnSpPr>
          <p:nvPr/>
        </p:nvCxnSpPr>
        <p:spPr>
          <a:xfrm flipV="1">
            <a:off x="7851424" y="2237863"/>
            <a:ext cx="210937" cy="2633545"/>
          </a:xfrm>
          <a:prstGeom prst="straightConnector1">
            <a:avLst/>
          </a:prstGeom>
          <a:ln w="31750" cmpd="sng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96536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D723555D-494F-4EFD-8F28-5D251C7FAB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187" y="0"/>
            <a:ext cx="3857625" cy="6858000"/>
          </a:xfrm>
          <a:prstGeom prst="rect">
            <a:avLst/>
          </a:prstGeom>
        </p:spPr>
      </p:pic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12B586FE-84D5-481B-987B-72DC86A8817E}"/>
              </a:ext>
            </a:extLst>
          </p:cNvPr>
          <p:cNvCxnSpPr/>
          <p:nvPr/>
        </p:nvCxnSpPr>
        <p:spPr>
          <a:xfrm>
            <a:off x="6649023" y="6070862"/>
            <a:ext cx="1175158" cy="0"/>
          </a:xfrm>
          <a:prstGeom prst="straightConnector1">
            <a:avLst/>
          </a:prstGeom>
          <a:ln w="38100">
            <a:solidFill>
              <a:schemeClr val="accent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47CAB3A8-B121-433A-AFB8-13F8397D513D}"/>
              </a:ext>
            </a:extLst>
          </p:cNvPr>
          <p:cNvCxnSpPr>
            <a:cxnSpLocks/>
          </p:cNvCxnSpPr>
          <p:nvPr/>
        </p:nvCxnSpPr>
        <p:spPr>
          <a:xfrm>
            <a:off x="7236602" y="5569118"/>
            <a:ext cx="0" cy="1003487"/>
          </a:xfrm>
          <a:prstGeom prst="straightConnector1">
            <a:avLst/>
          </a:prstGeom>
          <a:ln w="38100">
            <a:solidFill>
              <a:schemeClr val="accent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A579F5C5-5AB3-4F9A-B936-7799DC64CBEF}"/>
              </a:ext>
            </a:extLst>
          </p:cNvPr>
          <p:cNvCxnSpPr/>
          <p:nvPr/>
        </p:nvCxnSpPr>
        <p:spPr>
          <a:xfrm>
            <a:off x="4385001" y="6065215"/>
            <a:ext cx="1175158" cy="0"/>
          </a:xfrm>
          <a:prstGeom prst="straightConnector1">
            <a:avLst/>
          </a:prstGeom>
          <a:ln w="38100">
            <a:solidFill>
              <a:schemeClr val="accent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87C01952-FFA2-4CF6-9834-2AA18077E240}"/>
              </a:ext>
            </a:extLst>
          </p:cNvPr>
          <p:cNvCxnSpPr>
            <a:cxnSpLocks/>
          </p:cNvCxnSpPr>
          <p:nvPr/>
        </p:nvCxnSpPr>
        <p:spPr>
          <a:xfrm>
            <a:off x="4972580" y="5563471"/>
            <a:ext cx="0" cy="1003487"/>
          </a:xfrm>
          <a:prstGeom prst="straightConnector1">
            <a:avLst/>
          </a:prstGeom>
          <a:ln w="38100">
            <a:solidFill>
              <a:schemeClr val="accent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C7A4AD5-7A70-4D1C-85D0-9D44467C8953}"/>
              </a:ext>
            </a:extLst>
          </p:cNvPr>
          <p:cNvSpPr txBox="1"/>
          <p:nvPr/>
        </p:nvSpPr>
        <p:spPr>
          <a:xfrm>
            <a:off x="3700680" y="5880548"/>
            <a:ext cx="5875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Yaw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51558362-A68D-46FC-BA68-445A758AD33C}"/>
              </a:ext>
            </a:extLst>
          </p:cNvPr>
          <p:cNvSpPr txBox="1"/>
          <p:nvPr/>
        </p:nvSpPr>
        <p:spPr>
          <a:xfrm>
            <a:off x="4579008" y="6554128"/>
            <a:ext cx="787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/>
              <a:t>Thrust</a:t>
            </a:r>
            <a:endParaRPr lang="pt-BR" dirty="0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13C08613-76FB-461F-B419-2314972E9A3D}"/>
              </a:ext>
            </a:extLst>
          </p:cNvPr>
          <p:cNvSpPr txBox="1"/>
          <p:nvPr/>
        </p:nvSpPr>
        <p:spPr>
          <a:xfrm>
            <a:off x="6077146" y="5880548"/>
            <a:ext cx="6082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Roll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40B583FB-D7E2-44E5-A2BF-E01DF7F5D34F}"/>
              </a:ext>
            </a:extLst>
          </p:cNvPr>
          <p:cNvSpPr txBox="1"/>
          <p:nvPr/>
        </p:nvSpPr>
        <p:spPr>
          <a:xfrm>
            <a:off x="6933977" y="6578253"/>
            <a:ext cx="890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Pitch</a:t>
            </a:r>
          </a:p>
        </p:txBody>
      </p:sp>
    </p:spTree>
    <p:extLst>
      <p:ext uri="{BB962C8B-B14F-4D97-AF65-F5344CB8AC3E}">
        <p14:creationId xmlns:p14="http://schemas.microsoft.com/office/powerpoint/2010/main" val="21419609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blob:https://web.whatsapp.com/0ff903d0-f96c-4b1c-a235-70a36f7e8faa">
            <a:extLst>
              <a:ext uri="{FF2B5EF4-FFF2-40B4-BE49-F238E27FC236}">
                <a16:creationId xmlns:a16="http://schemas.microsoft.com/office/drawing/2014/main" id="{53859CDC-AC06-4A7A-9230-2975DFE146C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7" name="Imagem 6" descr="Uma imagem contendo interior, parede, mesa, prateleira&#10;&#10;Descrição gerada automaticamente">
            <a:extLst>
              <a:ext uri="{FF2B5EF4-FFF2-40B4-BE49-F238E27FC236}">
                <a16:creationId xmlns:a16="http://schemas.microsoft.com/office/drawing/2014/main" id="{75AD13A8-C5F2-4F85-AA75-897C3866B97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0357" y="1770434"/>
            <a:ext cx="4604426" cy="3453320"/>
          </a:xfrm>
          <a:prstGeom prst="rect">
            <a:avLst/>
          </a:prstGeom>
        </p:spPr>
      </p:pic>
      <p:pic>
        <p:nvPicPr>
          <p:cNvPr id="9" name="Imagem 8" descr="Uma imagem contendo equipamentos eletrônicos&#10;&#10;Descrição gerada automaticamente">
            <a:extLst>
              <a:ext uri="{FF2B5EF4-FFF2-40B4-BE49-F238E27FC236}">
                <a16:creationId xmlns:a16="http://schemas.microsoft.com/office/drawing/2014/main" id="{50AA8AC8-7AB3-463D-BDD7-69B0A822981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4783" y="1770435"/>
            <a:ext cx="1942492" cy="3453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3156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Agrupar 7">
            <a:extLst>
              <a:ext uri="{FF2B5EF4-FFF2-40B4-BE49-F238E27FC236}">
                <a16:creationId xmlns:a16="http://schemas.microsoft.com/office/drawing/2014/main" id="{84E47D5E-C13D-485F-8A52-594364D601BF}"/>
              </a:ext>
            </a:extLst>
          </p:cNvPr>
          <p:cNvGrpSpPr/>
          <p:nvPr/>
        </p:nvGrpSpPr>
        <p:grpSpPr>
          <a:xfrm>
            <a:off x="0" y="-1"/>
            <a:ext cx="12192000" cy="6858001"/>
            <a:chOff x="-1916182" y="-391815"/>
            <a:chExt cx="13865291" cy="6858000"/>
          </a:xfrm>
        </p:grpSpPr>
        <p:pic>
          <p:nvPicPr>
            <p:cNvPr id="5" name="Imagem 4">
              <a:extLst>
                <a:ext uri="{FF2B5EF4-FFF2-40B4-BE49-F238E27FC236}">
                  <a16:creationId xmlns:a16="http://schemas.microsoft.com/office/drawing/2014/main" id="{7F6A59D5-4105-42AE-848A-968B66D8E9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152"/>
            <a:stretch/>
          </p:blipFill>
          <p:spPr>
            <a:xfrm>
              <a:off x="5505855" y="-391815"/>
              <a:ext cx="6443254" cy="6858000"/>
            </a:xfrm>
            <a:prstGeom prst="rect">
              <a:avLst/>
            </a:prstGeom>
          </p:spPr>
        </p:pic>
        <p:pic>
          <p:nvPicPr>
            <p:cNvPr id="7" name="Imagem 6">
              <a:extLst>
                <a:ext uri="{FF2B5EF4-FFF2-40B4-BE49-F238E27FC236}">
                  <a16:creationId xmlns:a16="http://schemas.microsoft.com/office/drawing/2014/main" id="{C48A8AF6-04CE-44DA-9AF5-681D5CEF82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124"/>
            <a:stretch/>
          </p:blipFill>
          <p:spPr>
            <a:xfrm>
              <a:off x="-1916182" y="-391815"/>
              <a:ext cx="7422037" cy="685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16952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laptop, computador, interior, equipamentos eletrônicos&#10;&#10;Descrição gerada automaticamente">
            <a:extLst>
              <a:ext uri="{FF2B5EF4-FFF2-40B4-BE49-F238E27FC236}">
                <a16:creationId xmlns:a16="http://schemas.microsoft.com/office/drawing/2014/main" id="{46CA305A-DEC9-4BCF-B711-87A09EAFA8B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32" t="6099" r="825" b="3404"/>
          <a:stretch/>
        </p:blipFill>
        <p:spPr>
          <a:xfrm>
            <a:off x="1757462" y="1862846"/>
            <a:ext cx="4338538" cy="3765969"/>
          </a:xfrm>
          <a:prstGeom prst="rect">
            <a:avLst/>
          </a:prstGeom>
        </p:spPr>
      </p:pic>
      <p:pic>
        <p:nvPicPr>
          <p:cNvPr id="4" name="Imagem 3" descr="Uma imagem contendo computador, captura de tela, laptop, interior&#10;&#10;Descrição gerada automaticamente">
            <a:extLst>
              <a:ext uri="{FF2B5EF4-FFF2-40B4-BE49-F238E27FC236}">
                <a16:creationId xmlns:a16="http://schemas.microsoft.com/office/drawing/2014/main" id="{5C107183-D4B4-469E-96BC-897BDCBD406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472" t="6760" r="1049" b="3264"/>
          <a:stretch/>
        </p:blipFill>
        <p:spPr>
          <a:xfrm>
            <a:off x="6096001" y="1862846"/>
            <a:ext cx="4338537" cy="3754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785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Agrupar 9">
            <a:extLst>
              <a:ext uri="{FF2B5EF4-FFF2-40B4-BE49-F238E27FC236}">
                <a16:creationId xmlns:a16="http://schemas.microsoft.com/office/drawing/2014/main" id="{AEE7FD9A-F4A6-4026-8823-91FF4FEB735D}"/>
              </a:ext>
            </a:extLst>
          </p:cNvPr>
          <p:cNvGrpSpPr/>
          <p:nvPr/>
        </p:nvGrpSpPr>
        <p:grpSpPr>
          <a:xfrm>
            <a:off x="839525" y="216816"/>
            <a:ext cx="8009835" cy="6858000"/>
            <a:chOff x="839525" y="216816"/>
            <a:chExt cx="8009835" cy="6858000"/>
          </a:xfrm>
        </p:grpSpPr>
        <p:pic>
          <p:nvPicPr>
            <p:cNvPr id="6" name="Imagem 5" descr="Uma imagem contendo captura de tela, equipamentos eletrônicos&#10;&#10;Descrição gerada automaticamente">
              <a:extLst>
                <a:ext uri="{FF2B5EF4-FFF2-40B4-BE49-F238E27FC236}">
                  <a16:creationId xmlns:a16="http://schemas.microsoft.com/office/drawing/2014/main" id="{51DC24C4-68BC-4A6C-BF33-70078EF603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9525" y="216816"/>
              <a:ext cx="3857625" cy="6858000"/>
            </a:xfrm>
            <a:prstGeom prst="rect">
              <a:avLst/>
            </a:prstGeom>
          </p:spPr>
        </p:pic>
        <p:pic>
          <p:nvPicPr>
            <p:cNvPr id="8" name="Imagem 7" descr="Uma imagem contendo captura de tela, monitor, computador, interior&#10;&#10;Descrição gerada automaticamente">
              <a:extLst>
                <a:ext uri="{FF2B5EF4-FFF2-40B4-BE49-F238E27FC236}">
                  <a16:creationId xmlns:a16="http://schemas.microsoft.com/office/drawing/2014/main" id="{6276F608-81BD-4FCF-9F38-DC89C0142EC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33" t="40394" r="69194"/>
            <a:stretch/>
          </p:blipFill>
          <p:spPr>
            <a:xfrm>
              <a:off x="4697150" y="216816"/>
              <a:ext cx="4152210" cy="685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569923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Sem rotas adaptativas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-27.5891285475	-48.540591562	triangle5	yellow	1	Starting point.</a:t>
            </a:r>
          </a:p>
          <a:p>
            <a:r>
              <a:rPr lang="en-US" dirty="0"/>
              <a:t>-27.5890637652	-48.5405267317	circle1	blue	2	A point..</a:t>
            </a:r>
          </a:p>
          <a:p>
            <a:r>
              <a:rPr lang="en-US" dirty="0"/>
              <a:t>-27.5889787869	-48.5405241637	circle1	blue	3	A point.</a:t>
            </a:r>
          </a:p>
          <a:p>
            <a:r>
              <a:rPr lang="en-US" dirty="0"/>
              <a:t>-27.5889377168	-48.5405268142	circle1	blue	4	A point.</a:t>
            </a:r>
          </a:p>
          <a:p>
            <a:r>
              <a:rPr lang="en-US" dirty="0"/>
              <a:t>-27.5888153161	-48.5405563245	circle1	blue	5	A point.</a:t>
            </a:r>
          </a:p>
          <a:p>
            <a:r>
              <a:rPr lang="en-US" dirty="0"/>
              <a:t>-27.5888256852	-48.5406222277	circle1	blue	6	A point.</a:t>
            </a:r>
          </a:p>
          <a:p>
            <a:r>
              <a:rPr lang="en-US" dirty="0"/>
              <a:t>-27.5888119607	-48.5406890478	circle1	blue	7	A point.</a:t>
            </a:r>
          </a:p>
          <a:p>
            <a:r>
              <a:rPr lang="en-US" dirty="0"/>
              <a:t>-27.588923083	-48.5406919469	circle1	blue	8	A point.</a:t>
            </a:r>
          </a:p>
          <a:p>
            <a:r>
              <a:rPr lang="en-US" dirty="0"/>
              <a:t>-27.5890005908	-48.5406967116	circle1	blue	9	A point.</a:t>
            </a:r>
          </a:p>
          <a:p>
            <a:r>
              <a:rPr lang="en-US" dirty="0"/>
              <a:t>-27.5892054268	-48.5406447217	cross5	red	10	End point.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950530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Agrupar 30">
            <a:extLst>
              <a:ext uri="{FF2B5EF4-FFF2-40B4-BE49-F238E27FC236}">
                <a16:creationId xmlns:a16="http://schemas.microsoft.com/office/drawing/2014/main" id="{11459E03-179D-4B59-8FCB-2D0DB625CF25}"/>
              </a:ext>
            </a:extLst>
          </p:cNvPr>
          <p:cNvGrpSpPr/>
          <p:nvPr/>
        </p:nvGrpSpPr>
        <p:grpSpPr>
          <a:xfrm>
            <a:off x="2876550" y="923925"/>
            <a:ext cx="6334125" cy="4791076"/>
            <a:chOff x="2876550" y="923925"/>
            <a:chExt cx="6334125" cy="4791076"/>
          </a:xfrm>
        </p:grpSpPr>
        <p:pic>
          <p:nvPicPr>
            <p:cNvPr id="2" name="Imagem 1"/>
            <p:cNvPicPr>
              <a:picLocks noChangeAspect="1"/>
            </p:cNvPicPr>
            <p:nvPr/>
          </p:nvPicPr>
          <p:blipFill rotWithShape="1">
            <a:blip r:embed="rId2"/>
            <a:srcRect l="23594" t="13472" r="24453" b="16666"/>
            <a:stretch/>
          </p:blipFill>
          <p:spPr>
            <a:xfrm>
              <a:off x="2876550" y="923925"/>
              <a:ext cx="6334125" cy="4791076"/>
            </a:xfrm>
            <a:prstGeom prst="rect">
              <a:avLst/>
            </a:prstGeom>
          </p:spPr>
        </p:pic>
        <p:cxnSp>
          <p:nvCxnSpPr>
            <p:cNvPr id="7" name="Conector de Seta Reta 6">
              <a:extLst>
                <a:ext uri="{FF2B5EF4-FFF2-40B4-BE49-F238E27FC236}">
                  <a16:creationId xmlns:a16="http://schemas.microsoft.com/office/drawing/2014/main" id="{38680ACA-DAF4-438E-8C0F-87DE22C29B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96488" y="3642360"/>
              <a:ext cx="211932" cy="2468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ector de Seta Reta 8">
              <a:extLst>
                <a:ext uri="{FF2B5EF4-FFF2-40B4-BE49-F238E27FC236}">
                  <a16:creationId xmlns:a16="http://schemas.microsoft.com/office/drawing/2014/main" id="{E16D4F70-EC63-4EBD-B454-E30EA31D73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59378" y="3238500"/>
              <a:ext cx="32862" cy="27355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ector de Seta Reta 10">
              <a:extLst>
                <a:ext uri="{FF2B5EF4-FFF2-40B4-BE49-F238E27FC236}">
                  <a16:creationId xmlns:a16="http://schemas.microsoft.com/office/drawing/2014/main" id="{E3C33FC8-DBD9-4AB7-98E0-762716F21F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75809" y="2960370"/>
              <a:ext cx="0" cy="1402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ector de Seta Reta 13">
              <a:extLst>
                <a:ext uri="{FF2B5EF4-FFF2-40B4-BE49-F238E27FC236}">
                  <a16:creationId xmlns:a16="http://schemas.microsoft.com/office/drawing/2014/main" id="{4A999412-E89F-4A72-BB43-F60469F99BA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358890" y="2331720"/>
              <a:ext cx="100488" cy="5135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ector de Seta Reta 15">
              <a:extLst>
                <a:ext uri="{FF2B5EF4-FFF2-40B4-BE49-F238E27FC236}">
                  <a16:creationId xmlns:a16="http://schemas.microsoft.com/office/drawing/2014/main" id="{C869794F-763B-4590-ADB0-CEAF21D1E56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6000" y="2286000"/>
              <a:ext cx="160020" cy="4572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ector de Seta Reta 18">
              <a:extLst>
                <a:ext uri="{FF2B5EF4-FFF2-40B4-BE49-F238E27FC236}">
                  <a16:creationId xmlns:a16="http://schemas.microsoft.com/office/drawing/2014/main" id="{59932B2B-2A7D-44DC-86E5-BC406DFCE9E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756910" y="2260284"/>
              <a:ext cx="199548" cy="4857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ector de Seta Reta 21">
              <a:extLst>
                <a:ext uri="{FF2B5EF4-FFF2-40B4-BE49-F238E27FC236}">
                  <a16:creationId xmlns:a16="http://schemas.microsoft.com/office/drawing/2014/main" id="{C8A5BC05-E260-4031-8003-0D44AB0493C1}"/>
                </a:ext>
              </a:extLst>
            </p:cNvPr>
            <p:cNvCxnSpPr>
              <a:cxnSpLocks/>
            </p:cNvCxnSpPr>
            <p:nvPr/>
          </p:nvCxnSpPr>
          <p:spPr>
            <a:xfrm>
              <a:off x="5684520" y="2331720"/>
              <a:ext cx="0" cy="43815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ector de Seta Reta 24">
              <a:extLst>
                <a:ext uri="{FF2B5EF4-FFF2-40B4-BE49-F238E27FC236}">
                  <a16:creationId xmlns:a16="http://schemas.microsoft.com/office/drawing/2014/main" id="{52732E3D-2D92-47E8-A433-DD0420B8210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46420" y="2922270"/>
              <a:ext cx="38100" cy="2667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ector de Seta Reta 27">
              <a:extLst>
                <a:ext uri="{FF2B5EF4-FFF2-40B4-BE49-F238E27FC236}">
                  <a16:creationId xmlns:a16="http://schemas.microsoft.com/office/drawing/2014/main" id="{671B7FDC-B0D7-4131-B072-09FBABE6DB87}"/>
                </a:ext>
              </a:extLst>
            </p:cNvPr>
            <p:cNvCxnSpPr>
              <a:cxnSpLocks/>
            </p:cNvCxnSpPr>
            <p:nvPr/>
          </p:nvCxnSpPr>
          <p:spPr>
            <a:xfrm>
              <a:off x="5684520" y="3341370"/>
              <a:ext cx="172164" cy="9067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27230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/>
              <a:t>-27.5891285475	-48.540591562	triangle5	yellow	1	Starting point.</a:t>
            </a:r>
          </a:p>
          <a:p>
            <a:pPr marL="0" indent="0">
              <a:buNone/>
            </a:pPr>
            <a:r>
              <a:rPr lang="en-US" dirty="0"/>
              <a:t>-27.5890637658	-48.5405267311	circle3	blue	2	A point..</a:t>
            </a:r>
          </a:p>
          <a:p>
            <a:pPr marL="0" indent="0">
              <a:buNone/>
            </a:pPr>
            <a:r>
              <a:rPr lang="en-US" dirty="0"/>
              <a:t>-27.5889787869	-48.5405241634	circle3	blue	3	A point..</a:t>
            </a:r>
          </a:p>
          <a:p>
            <a:pPr marL="0" indent="0">
              <a:buNone/>
            </a:pPr>
            <a:r>
              <a:rPr lang="en-US" dirty="0"/>
              <a:t>-27.5889936155	-48.5405705666	star3	green	4	A point..</a:t>
            </a:r>
          </a:p>
          <a:p>
            <a:pPr marL="0" indent="0">
              <a:buNone/>
            </a:pPr>
            <a:r>
              <a:rPr lang="en-US" dirty="0"/>
              <a:t>-27.5889546266	-48.5405718932	star3	green	5	A point..</a:t>
            </a:r>
          </a:p>
          <a:p>
            <a:pPr marL="0" indent="0">
              <a:buNone/>
            </a:pPr>
            <a:r>
              <a:rPr lang="en-US" dirty="0"/>
              <a:t>-27.5889377163	-48.5405268136	circle3	blue	6	A point..</a:t>
            </a:r>
          </a:p>
          <a:p>
            <a:pPr marL="0" indent="0">
              <a:buNone/>
            </a:pPr>
            <a:r>
              <a:rPr lang="en-US" dirty="0"/>
              <a:t>-27.5888153177	-48.5405563248	circle3	blue	7	A point..</a:t>
            </a:r>
          </a:p>
          <a:p>
            <a:pPr marL="0" indent="0">
              <a:buNone/>
            </a:pPr>
            <a:r>
              <a:rPr lang="en-US" dirty="0"/>
              <a:t>-27.5888256858	-48.5406222276	circle3	blue	8	A point..</a:t>
            </a:r>
          </a:p>
          <a:p>
            <a:pPr marL="0" indent="0">
              <a:buNone/>
            </a:pPr>
            <a:r>
              <a:rPr lang="en-US" dirty="0"/>
              <a:t>-27.5888666623	-48.5406055765	star3	green	9	A point..</a:t>
            </a:r>
          </a:p>
          <a:p>
            <a:pPr marL="0" indent="0">
              <a:buNone/>
            </a:pPr>
            <a:r>
              <a:rPr lang="en-US" dirty="0"/>
              <a:t>-27.5888119614	-48.5406890478	circle3	blue	10	A point..</a:t>
            </a:r>
          </a:p>
          <a:p>
            <a:pPr marL="0" indent="0">
              <a:buNone/>
            </a:pPr>
            <a:r>
              <a:rPr lang="en-US" dirty="0"/>
              <a:t>-27.5889230831	-48.5406919471	circle3	blue	11	A point..</a:t>
            </a:r>
          </a:p>
          <a:p>
            <a:pPr marL="0" indent="0">
              <a:buNone/>
            </a:pPr>
            <a:r>
              <a:rPr lang="en-US" dirty="0"/>
              <a:t>-27.5890005916	-48.5406967127	circle3	blue	12	A point..</a:t>
            </a:r>
          </a:p>
          <a:p>
            <a:pPr marL="0" indent="0">
              <a:buNone/>
            </a:pPr>
            <a:r>
              <a:rPr lang="en-US" dirty="0"/>
              <a:t>-27.5889945709	-48.5406559848	star3	green	13	A point..</a:t>
            </a:r>
          </a:p>
          <a:p>
            <a:pPr marL="0" indent="0">
              <a:buNone/>
            </a:pPr>
            <a:r>
              <a:rPr lang="en-US" dirty="0"/>
              <a:t>-27.5889345493	-48.5406480074	star3	green	14	A point..</a:t>
            </a:r>
          </a:p>
          <a:p>
            <a:pPr marL="0" indent="0">
              <a:buNone/>
            </a:pPr>
            <a:r>
              <a:rPr lang="en-US" dirty="0"/>
              <a:t>-27.5892054254	-48.5406447209	cross5	red	15	End Point</a:t>
            </a:r>
          </a:p>
          <a:p>
            <a:endParaRPr lang="en-US" dirty="0"/>
          </a:p>
          <a:p>
            <a:endParaRPr lang="en-US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46790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Agrupar 38">
            <a:extLst>
              <a:ext uri="{FF2B5EF4-FFF2-40B4-BE49-F238E27FC236}">
                <a16:creationId xmlns:a16="http://schemas.microsoft.com/office/drawing/2014/main" id="{DECA31A5-0147-4746-AAD7-A7DEDE893F0A}"/>
              </a:ext>
            </a:extLst>
          </p:cNvPr>
          <p:cNvGrpSpPr/>
          <p:nvPr/>
        </p:nvGrpSpPr>
        <p:grpSpPr>
          <a:xfrm>
            <a:off x="2875280" y="955040"/>
            <a:ext cx="6360160" cy="4744720"/>
            <a:chOff x="2875280" y="955040"/>
            <a:chExt cx="6360160" cy="4744720"/>
          </a:xfrm>
        </p:grpSpPr>
        <p:pic>
          <p:nvPicPr>
            <p:cNvPr id="5" name="Imagem 4"/>
            <p:cNvPicPr>
              <a:picLocks noChangeAspect="1"/>
            </p:cNvPicPr>
            <p:nvPr/>
          </p:nvPicPr>
          <p:blipFill rotWithShape="1">
            <a:blip r:embed="rId2"/>
            <a:srcRect l="23584" t="13925" r="24249" b="16890"/>
            <a:stretch/>
          </p:blipFill>
          <p:spPr>
            <a:xfrm>
              <a:off x="2875280" y="955040"/>
              <a:ext cx="6360160" cy="4744720"/>
            </a:xfrm>
            <a:prstGeom prst="rect">
              <a:avLst/>
            </a:prstGeom>
          </p:spPr>
        </p:pic>
        <p:cxnSp>
          <p:nvCxnSpPr>
            <p:cNvPr id="8" name="Conector de Seta Reta 7">
              <a:extLst>
                <a:ext uri="{FF2B5EF4-FFF2-40B4-BE49-F238E27FC236}">
                  <a16:creationId xmlns:a16="http://schemas.microsoft.com/office/drawing/2014/main" id="{B0A52DF8-FB4F-4A8A-BE42-AEAF2005CB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96488" y="3642360"/>
              <a:ext cx="211932" cy="2468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ector de Seta Reta 8">
              <a:extLst>
                <a:ext uri="{FF2B5EF4-FFF2-40B4-BE49-F238E27FC236}">
                  <a16:creationId xmlns:a16="http://schemas.microsoft.com/office/drawing/2014/main" id="{771278FA-7D46-41A1-B8C6-497641CEED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59378" y="3238500"/>
              <a:ext cx="32862" cy="27355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ector de Seta Reta 9">
              <a:extLst>
                <a:ext uri="{FF2B5EF4-FFF2-40B4-BE49-F238E27FC236}">
                  <a16:creationId xmlns:a16="http://schemas.microsoft.com/office/drawing/2014/main" id="{95FE7F14-304A-43E5-B17B-D2ECEC1D742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20790" y="3156585"/>
              <a:ext cx="108585" cy="3238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ector de Seta Reta 10">
              <a:extLst>
                <a:ext uri="{FF2B5EF4-FFF2-40B4-BE49-F238E27FC236}">
                  <a16:creationId xmlns:a16="http://schemas.microsoft.com/office/drawing/2014/main" id="{8632C1DA-CA5F-439A-82F2-DDC6213165A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358890" y="2331720"/>
              <a:ext cx="100488" cy="5135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ector de Seta Reta 11">
              <a:extLst>
                <a:ext uri="{FF2B5EF4-FFF2-40B4-BE49-F238E27FC236}">
                  <a16:creationId xmlns:a16="http://schemas.microsoft.com/office/drawing/2014/main" id="{87EC08CC-B82A-4CFF-8470-D11B93D2027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96000" y="2286000"/>
              <a:ext cx="160020" cy="2286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ector de Seta Reta 12">
              <a:extLst>
                <a:ext uri="{FF2B5EF4-FFF2-40B4-BE49-F238E27FC236}">
                  <a16:creationId xmlns:a16="http://schemas.microsoft.com/office/drawing/2014/main" id="{F7162700-CA90-4E10-BA54-23964CACBB2B}"/>
                </a:ext>
              </a:extLst>
            </p:cNvPr>
            <p:cNvCxnSpPr>
              <a:cxnSpLocks/>
            </p:cNvCxnSpPr>
            <p:nvPr/>
          </p:nvCxnSpPr>
          <p:spPr>
            <a:xfrm>
              <a:off x="6042660" y="2379980"/>
              <a:ext cx="17780" cy="11938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ector de Seta Reta 13">
              <a:extLst>
                <a:ext uri="{FF2B5EF4-FFF2-40B4-BE49-F238E27FC236}">
                  <a16:creationId xmlns:a16="http://schemas.microsoft.com/office/drawing/2014/main" id="{98884718-DA5A-4CB7-A0FE-9174D16D3095}"/>
                </a:ext>
              </a:extLst>
            </p:cNvPr>
            <p:cNvCxnSpPr>
              <a:cxnSpLocks/>
            </p:cNvCxnSpPr>
            <p:nvPr/>
          </p:nvCxnSpPr>
          <p:spPr>
            <a:xfrm>
              <a:off x="5684520" y="2331720"/>
              <a:ext cx="0" cy="43815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ector de Seta Reta 14">
              <a:extLst>
                <a:ext uri="{FF2B5EF4-FFF2-40B4-BE49-F238E27FC236}">
                  <a16:creationId xmlns:a16="http://schemas.microsoft.com/office/drawing/2014/main" id="{0855E8BD-2452-4CA9-93A6-977E7B3BDCB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46420" y="2922270"/>
              <a:ext cx="38100" cy="26670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ector de Seta Reta 15">
              <a:extLst>
                <a:ext uri="{FF2B5EF4-FFF2-40B4-BE49-F238E27FC236}">
                  <a16:creationId xmlns:a16="http://schemas.microsoft.com/office/drawing/2014/main" id="{3CCDF765-7096-4F0B-A85B-76827726570F}"/>
                </a:ext>
              </a:extLst>
            </p:cNvPr>
            <p:cNvCxnSpPr>
              <a:cxnSpLocks/>
            </p:cNvCxnSpPr>
            <p:nvPr/>
          </p:nvCxnSpPr>
          <p:spPr>
            <a:xfrm>
              <a:off x="5885024" y="2945131"/>
              <a:ext cx="50957" cy="1327149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ector de Seta Reta 18">
              <a:extLst>
                <a:ext uri="{FF2B5EF4-FFF2-40B4-BE49-F238E27FC236}">
                  <a16:creationId xmlns:a16="http://schemas.microsoft.com/office/drawing/2014/main" id="{E4BE29B5-8E3E-4AC9-92A6-30B9E23AEC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56020" y="3061335"/>
              <a:ext cx="0" cy="9525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ector de Seta Reta 21">
              <a:extLst>
                <a:ext uri="{FF2B5EF4-FFF2-40B4-BE49-F238E27FC236}">
                  <a16:creationId xmlns:a16="http://schemas.microsoft.com/office/drawing/2014/main" id="{43078B48-AB1A-4C43-BBEB-785F802D08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03645" y="2945131"/>
              <a:ext cx="104775" cy="4381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ector de Seta Reta 27">
              <a:extLst>
                <a:ext uri="{FF2B5EF4-FFF2-40B4-BE49-F238E27FC236}">
                  <a16:creationId xmlns:a16="http://schemas.microsoft.com/office/drawing/2014/main" id="{FAE31372-8037-43BE-A753-9912A2DAA19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765800" y="2286000"/>
              <a:ext cx="276860" cy="23876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ector de Seta Reta 30">
              <a:extLst>
                <a:ext uri="{FF2B5EF4-FFF2-40B4-BE49-F238E27FC236}">
                  <a16:creationId xmlns:a16="http://schemas.microsoft.com/office/drawing/2014/main" id="{11E90C4C-1255-4052-BD4B-36D8265DA9C2}"/>
                </a:ext>
              </a:extLst>
            </p:cNvPr>
            <p:cNvCxnSpPr>
              <a:cxnSpLocks/>
            </p:cNvCxnSpPr>
            <p:nvPr/>
          </p:nvCxnSpPr>
          <p:spPr>
            <a:xfrm>
              <a:off x="5732623" y="3238500"/>
              <a:ext cx="8397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ector de Seta Reta 33">
              <a:extLst>
                <a:ext uri="{FF2B5EF4-FFF2-40B4-BE49-F238E27FC236}">
                  <a16:creationId xmlns:a16="http://schemas.microsoft.com/office/drawing/2014/main" id="{373A6D7A-B998-4BF7-88A8-5DBF7DE9B1F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56684" y="2964180"/>
              <a:ext cx="28339" cy="19240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307325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30842C1E-3B19-49F1-B3E5-0F2B34950588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824" t="7976" r="16467" b="56150"/>
          <a:stretch/>
        </p:blipFill>
        <p:spPr bwMode="auto">
          <a:xfrm>
            <a:off x="3485744" y="1673156"/>
            <a:ext cx="5220512" cy="331713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6939642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Retângulo 3"/>
          <p:cNvSpPr/>
          <p:nvPr/>
        </p:nvSpPr>
        <p:spPr>
          <a:xfrm>
            <a:off x="4037359" y="3244334"/>
            <a:ext cx="41172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hlinkClick r:id="rId2"/>
              </a:rPr>
              <a:t>http://www.copypastemap.com/map.php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910510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06850" y="-10613457"/>
            <a:ext cx="12192000" cy="6858000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003" t="27649" r="7849" b="-9315"/>
          <a:stretch/>
        </p:blipFill>
        <p:spPr>
          <a:xfrm>
            <a:off x="736605" y="-8979455"/>
            <a:ext cx="2533322" cy="2521884"/>
          </a:xfrm>
          <a:prstGeom prst="rect">
            <a:avLst/>
          </a:prstGeom>
        </p:spPr>
      </p:pic>
      <p:grpSp>
        <p:nvGrpSpPr>
          <p:cNvPr id="46" name="Grupo 45"/>
          <p:cNvGrpSpPr/>
          <p:nvPr/>
        </p:nvGrpSpPr>
        <p:grpSpPr>
          <a:xfrm>
            <a:off x="4531058" y="159934"/>
            <a:ext cx="2876506" cy="6489239"/>
            <a:chOff x="4531058" y="159934"/>
            <a:chExt cx="2876506" cy="6489239"/>
          </a:xfrm>
        </p:grpSpPr>
        <p:pic>
          <p:nvPicPr>
            <p:cNvPr id="10" name="Imagem 9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015" t="47722" r="20583" b="-1545"/>
            <a:stretch/>
          </p:blipFill>
          <p:spPr>
            <a:xfrm>
              <a:off x="4575464" y="278245"/>
              <a:ext cx="2832100" cy="4927600"/>
            </a:xfrm>
            <a:prstGeom prst="rect">
              <a:avLst/>
            </a:prstGeom>
          </p:spPr>
        </p:pic>
        <p:sp>
          <p:nvSpPr>
            <p:cNvPr id="7" name="Elipse 6"/>
            <p:cNvSpPr/>
            <p:nvPr/>
          </p:nvSpPr>
          <p:spPr>
            <a:xfrm>
              <a:off x="6717320" y="4339175"/>
              <a:ext cx="223837" cy="21431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solidFill>
                    <a:schemeClr val="bg1"/>
                  </a:solidFill>
                </a:rPr>
                <a:t>2</a:t>
              </a:r>
            </a:p>
          </p:txBody>
        </p:sp>
        <p:sp>
          <p:nvSpPr>
            <p:cNvPr id="8" name="Triângulo isósceles 7"/>
            <p:cNvSpPr/>
            <p:nvPr/>
          </p:nvSpPr>
          <p:spPr>
            <a:xfrm>
              <a:off x="5839908" y="5190806"/>
              <a:ext cx="209550" cy="266699"/>
            </a:xfrm>
            <a:prstGeom prst="triangl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>
                <a:solidFill>
                  <a:schemeClr val="tx1"/>
                </a:solidFill>
              </a:endParaRPr>
            </a:p>
          </p:txBody>
        </p:sp>
        <p:sp>
          <p:nvSpPr>
            <p:cNvPr id="11" name="Elipse 10"/>
            <p:cNvSpPr/>
            <p:nvPr/>
          </p:nvSpPr>
          <p:spPr>
            <a:xfrm>
              <a:off x="6758913" y="2730059"/>
              <a:ext cx="223837" cy="21431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3</a:t>
              </a:r>
            </a:p>
          </p:txBody>
        </p:sp>
        <p:sp>
          <p:nvSpPr>
            <p:cNvPr id="14" name="Elipse 13"/>
            <p:cNvSpPr/>
            <p:nvPr/>
          </p:nvSpPr>
          <p:spPr>
            <a:xfrm>
              <a:off x="6758913" y="2168957"/>
              <a:ext cx="223837" cy="21431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6</a:t>
              </a:r>
            </a:p>
          </p:txBody>
        </p:sp>
        <p:sp>
          <p:nvSpPr>
            <p:cNvPr id="15" name="Elipse 14"/>
            <p:cNvSpPr/>
            <p:nvPr/>
          </p:nvSpPr>
          <p:spPr>
            <a:xfrm>
              <a:off x="6717320" y="159934"/>
              <a:ext cx="223837" cy="21431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7</a:t>
              </a:r>
            </a:p>
          </p:txBody>
        </p:sp>
        <p:sp>
          <p:nvSpPr>
            <p:cNvPr id="16" name="Elipse 15"/>
            <p:cNvSpPr/>
            <p:nvPr/>
          </p:nvSpPr>
          <p:spPr>
            <a:xfrm>
              <a:off x="5767677" y="267090"/>
              <a:ext cx="223837" cy="21431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8</a:t>
              </a:r>
            </a:p>
          </p:txBody>
        </p:sp>
        <p:sp>
          <p:nvSpPr>
            <p:cNvPr id="18" name="Elipse 17"/>
            <p:cNvSpPr/>
            <p:nvPr/>
          </p:nvSpPr>
          <p:spPr>
            <a:xfrm>
              <a:off x="4625312" y="236765"/>
              <a:ext cx="223837" cy="21431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9" name="Elipse 18"/>
            <p:cNvSpPr/>
            <p:nvPr/>
          </p:nvSpPr>
          <p:spPr>
            <a:xfrm>
              <a:off x="4625311" y="1477071"/>
              <a:ext cx="223837" cy="21431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2" name="Elipse 21"/>
            <p:cNvSpPr/>
            <p:nvPr/>
          </p:nvSpPr>
          <p:spPr>
            <a:xfrm>
              <a:off x="4625311" y="2436843"/>
              <a:ext cx="223837" cy="21431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3" name="Multiplicar 22"/>
            <p:cNvSpPr/>
            <p:nvPr/>
          </p:nvSpPr>
          <p:spPr>
            <a:xfrm>
              <a:off x="5167765" y="6124558"/>
              <a:ext cx="387027" cy="251660"/>
            </a:xfrm>
            <a:prstGeom prst="mathMultiply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>
                <a:solidFill>
                  <a:schemeClr val="tx1"/>
                </a:solidFill>
              </a:endParaRPr>
            </a:p>
          </p:txBody>
        </p:sp>
        <p:sp>
          <p:nvSpPr>
            <p:cNvPr id="24" name="CaixaDeTexto 23"/>
            <p:cNvSpPr txBox="1"/>
            <p:nvPr/>
          </p:nvSpPr>
          <p:spPr>
            <a:xfrm>
              <a:off x="4531058" y="168491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>
                  <a:solidFill>
                    <a:schemeClr val="bg1"/>
                  </a:solidFill>
                </a:rPr>
                <a:t>10</a:t>
              </a:r>
            </a:p>
          </p:txBody>
        </p:sp>
        <p:sp>
          <p:nvSpPr>
            <p:cNvPr id="26" name="CaixaDeTexto 25"/>
            <p:cNvSpPr txBox="1"/>
            <p:nvPr/>
          </p:nvSpPr>
          <p:spPr>
            <a:xfrm>
              <a:off x="4534506" y="1408058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>
                  <a:solidFill>
                    <a:schemeClr val="bg1"/>
                  </a:solidFill>
                </a:rPr>
                <a:t>11</a:t>
              </a:r>
            </a:p>
          </p:txBody>
        </p:sp>
        <p:sp>
          <p:nvSpPr>
            <p:cNvPr id="27" name="CaixaDeTexto 26"/>
            <p:cNvSpPr txBox="1"/>
            <p:nvPr/>
          </p:nvSpPr>
          <p:spPr>
            <a:xfrm>
              <a:off x="4537590" y="2358356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>
                  <a:solidFill>
                    <a:schemeClr val="bg1"/>
                  </a:solidFill>
                </a:rPr>
                <a:t>12</a:t>
              </a:r>
            </a:p>
          </p:txBody>
        </p:sp>
        <p:sp>
          <p:nvSpPr>
            <p:cNvPr id="30" name="CaixaDeTexto 29"/>
            <p:cNvSpPr txBox="1"/>
            <p:nvPr/>
          </p:nvSpPr>
          <p:spPr>
            <a:xfrm>
              <a:off x="5136088" y="6279841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13</a:t>
              </a:r>
            </a:p>
          </p:txBody>
        </p:sp>
        <p:sp>
          <p:nvSpPr>
            <p:cNvPr id="31" name="CaixaDeTexto 30"/>
            <p:cNvSpPr txBox="1"/>
            <p:nvPr/>
          </p:nvSpPr>
          <p:spPr>
            <a:xfrm>
              <a:off x="5798102" y="5180960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/>
                <a:t>1</a:t>
              </a:r>
            </a:p>
          </p:txBody>
        </p:sp>
        <p:sp>
          <p:nvSpPr>
            <p:cNvPr id="37" name="Estrela de 5 pontas 36"/>
            <p:cNvSpPr/>
            <p:nvPr/>
          </p:nvSpPr>
          <p:spPr>
            <a:xfrm>
              <a:off x="5656777" y="1010700"/>
              <a:ext cx="451926" cy="439145"/>
            </a:xfrm>
            <a:prstGeom prst="star5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8" name="CaixaDeTexto 37"/>
            <p:cNvSpPr txBox="1"/>
            <p:nvPr/>
          </p:nvSpPr>
          <p:spPr>
            <a:xfrm>
              <a:off x="5740566" y="1080513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>
                  <a:solidFill>
                    <a:schemeClr val="bg1"/>
                  </a:solidFill>
                </a:rPr>
                <a:t>9</a:t>
              </a:r>
            </a:p>
          </p:txBody>
        </p:sp>
        <p:sp>
          <p:nvSpPr>
            <p:cNvPr id="39" name="Estrela de 5 pontas 38"/>
            <p:cNvSpPr/>
            <p:nvPr/>
          </p:nvSpPr>
          <p:spPr>
            <a:xfrm>
              <a:off x="6099467" y="2034778"/>
              <a:ext cx="451926" cy="439145"/>
            </a:xfrm>
            <a:prstGeom prst="star5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0" name="CaixaDeTexto 39"/>
            <p:cNvSpPr txBox="1"/>
            <p:nvPr/>
          </p:nvSpPr>
          <p:spPr>
            <a:xfrm>
              <a:off x="6183256" y="2104591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>
                  <a:solidFill>
                    <a:schemeClr val="bg1"/>
                  </a:solidFill>
                </a:rPr>
                <a:t>5</a:t>
              </a:r>
            </a:p>
          </p:txBody>
        </p:sp>
        <p:sp>
          <p:nvSpPr>
            <p:cNvPr id="41" name="Estrela de 5 pontas 40"/>
            <p:cNvSpPr/>
            <p:nvPr/>
          </p:nvSpPr>
          <p:spPr>
            <a:xfrm>
              <a:off x="6108703" y="2543736"/>
              <a:ext cx="451926" cy="439145"/>
            </a:xfrm>
            <a:prstGeom prst="star5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2" name="CaixaDeTexto 41"/>
            <p:cNvSpPr txBox="1"/>
            <p:nvPr/>
          </p:nvSpPr>
          <p:spPr>
            <a:xfrm>
              <a:off x="6183256" y="2613549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>
                  <a:solidFill>
                    <a:schemeClr val="bg1"/>
                  </a:solidFill>
                </a:rPr>
                <a:t>4</a:t>
              </a:r>
            </a:p>
          </p:txBody>
        </p:sp>
        <p:sp>
          <p:nvSpPr>
            <p:cNvPr id="43" name="Estrela de 5 pontas 42"/>
            <p:cNvSpPr/>
            <p:nvPr/>
          </p:nvSpPr>
          <p:spPr>
            <a:xfrm>
              <a:off x="5247644" y="2168957"/>
              <a:ext cx="451926" cy="439145"/>
            </a:xfrm>
            <a:prstGeom prst="star5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4" name="CaixaDeTexto 43"/>
            <p:cNvSpPr txBox="1"/>
            <p:nvPr/>
          </p:nvSpPr>
          <p:spPr>
            <a:xfrm>
              <a:off x="5253973" y="2238770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>
                  <a:solidFill>
                    <a:schemeClr val="bg1"/>
                  </a:solidFill>
                </a:rPr>
                <a:t>13</a:t>
              </a:r>
            </a:p>
          </p:txBody>
        </p:sp>
        <p:sp>
          <p:nvSpPr>
            <p:cNvPr id="36" name="Estrela de 5 pontas 35"/>
            <p:cNvSpPr/>
            <p:nvPr/>
          </p:nvSpPr>
          <p:spPr>
            <a:xfrm>
              <a:off x="5244220" y="1391187"/>
              <a:ext cx="451926" cy="439145"/>
            </a:xfrm>
            <a:prstGeom prst="star5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9" name="CaixaDeTexto 28"/>
            <p:cNvSpPr txBox="1"/>
            <p:nvPr/>
          </p:nvSpPr>
          <p:spPr>
            <a:xfrm>
              <a:off x="5263357" y="1461000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>
                  <a:solidFill>
                    <a:schemeClr val="bg1"/>
                  </a:solidFill>
                </a:rPr>
                <a:t>14</a:t>
              </a:r>
            </a:p>
          </p:txBody>
        </p:sp>
      </p:grpSp>
      <p:sp>
        <p:nvSpPr>
          <p:cNvPr id="2" name="CaixaDeTexto 1">
            <a:extLst>
              <a:ext uri="{FF2B5EF4-FFF2-40B4-BE49-F238E27FC236}">
                <a16:creationId xmlns:a16="http://schemas.microsoft.com/office/drawing/2014/main" id="{7387821B-EF32-42AC-AF90-5F78EA787F70}"/>
              </a:ext>
            </a:extLst>
          </p:cNvPr>
          <p:cNvSpPr txBox="1"/>
          <p:nvPr/>
        </p:nvSpPr>
        <p:spPr>
          <a:xfrm>
            <a:off x="2480211" y="2717986"/>
            <a:ext cx="1404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Ponto nível 1</a:t>
            </a:r>
          </a:p>
        </p:txBody>
      </p:sp>
      <p:sp>
        <p:nvSpPr>
          <p:cNvPr id="49" name="CaixaDeTexto 48">
            <a:extLst>
              <a:ext uri="{FF2B5EF4-FFF2-40B4-BE49-F238E27FC236}">
                <a16:creationId xmlns:a16="http://schemas.microsoft.com/office/drawing/2014/main" id="{3E88E6B0-ED2E-450F-A970-D311D0602300}"/>
              </a:ext>
            </a:extLst>
          </p:cNvPr>
          <p:cNvSpPr txBox="1"/>
          <p:nvPr/>
        </p:nvSpPr>
        <p:spPr>
          <a:xfrm>
            <a:off x="2480212" y="3178210"/>
            <a:ext cx="1404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Ponto nível 2</a:t>
            </a:r>
          </a:p>
        </p:txBody>
      </p:sp>
      <p:sp>
        <p:nvSpPr>
          <p:cNvPr id="50" name="CaixaDeTexto 49">
            <a:extLst>
              <a:ext uri="{FF2B5EF4-FFF2-40B4-BE49-F238E27FC236}">
                <a16:creationId xmlns:a16="http://schemas.microsoft.com/office/drawing/2014/main" id="{B9B11198-A698-4AF3-B37B-8FF64F92AC83}"/>
              </a:ext>
            </a:extLst>
          </p:cNvPr>
          <p:cNvSpPr txBox="1"/>
          <p:nvPr/>
        </p:nvSpPr>
        <p:spPr>
          <a:xfrm>
            <a:off x="2492636" y="3643733"/>
            <a:ext cx="11984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Ponto final</a:t>
            </a:r>
          </a:p>
        </p:txBody>
      </p: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1ED7A7A3-AE22-427F-8996-533D960FF32C}"/>
              </a:ext>
            </a:extLst>
          </p:cNvPr>
          <p:cNvSpPr txBox="1"/>
          <p:nvPr/>
        </p:nvSpPr>
        <p:spPr>
          <a:xfrm>
            <a:off x="2480211" y="4098950"/>
            <a:ext cx="1331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Ponto inicial</a:t>
            </a:r>
          </a:p>
        </p:txBody>
      </p:sp>
      <p:pic>
        <p:nvPicPr>
          <p:cNvPr id="2050" name="Picture 2" descr="http://www.copypastemap.com/img/yellow-triangle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9442" y="4164553"/>
            <a:ext cx="238125" cy="23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www.copypastemap.com/img/blue-circle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0490" y="2802818"/>
            <a:ext cx="238125" cy="23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://www.copypastemap.com/img/green-star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9442" y="3261090"/>
            <a:ext cx="238125" cy="23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://www.copypastemap.com/img/red-cross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4460" y="3723677"/>
            <a:ext cx="238125" cy="23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68693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uxograma: Processo 5">
            <a:extLst>
              <a:ext uri="{FF2B5EF4-FFF2-40B4-BE49-F238E27FC236}">
                <a16:creationId xmlns:a16="http://schemas.microsoft.com/office/drawing/2014/main" id="{7C99D9C7-2BD4-49E8-97E9-520390C9EE81}"/>
              </a:ext>
            </a:extLst>
          </p:cNvPr>
          <p:cNvSpPr/>
          <p:nvPr/>
        </p:nvSpPr>
        <p:spPr>
          <a:xfrm>
            <a:off x="3200399" y="2899029"/>
            <a:ext cx="914400" cy="612648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Fase 0</a:t>
            </a:r>
          </a:p>
        </p:txBody>
      </p:sp>
      <p:sp>
        <p:nvSpPr>
          <p:cNvPr id="7" name="Fluxograma: Processo 6">
            <a:extLst>
              <a:ext uri="{FF2B5EF4-FFF2-40B4-BE49-F238E27FC236}">
                <a16:creationId xmlns:a16="http://schemas.microsoft.com/office/drawing/2014/main" id="{5C8F36A7-6BF3-4FE3-A785-5F2FF9A9E594}"/>
              </a:ext>
            </a:extLst>
          </p:cNvPr>
          <p:cNvSpPr/>
          <p:nvPr/>
        </p:nvSpPr>
        <p:spPr>
          <a:xfrm>
            <a:off x="4648199" y="2899029"/>
            <a:ext cx="914400" cy="612648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Fase 1</a:t>
            </a:r>
          </a:p>
        </p:txBody>
      </p:sp>
      <p:sp>
        <p:nvSpPr>
          <p:cNvPr id="10" name="Fluxograma: Processo 9">
            <a:extLst>
              <a:ext uri="{FF2B5EF4-FFF2-40B4-BE49-F238E27FC236}">
                <a16:creationId xmlns:a16="http://schemas.microsoft.com/office/drawing/2014/main" id="{74F5B0BF-D022-44E9-A31D-BD059836411B}"/>
              </a:ext>
            </a:extLst>
          </p:cNvPr>
          <p:cNvSpPr/>
          <p:nvPr/>
        </p:nvSpPr>
        <p:spPr>
          <a:xfrm>
            <a:off x="6095999" y="2899029"/>
            <a:ext cx="914400" cy="612648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Fase 2</a:t>
            </a:r>
          </a:p>
        </p:txBody>
      </p:sp>
      <p:sp>
        <p:nvSpPr>
          <p:cNvPr id="11" name="Fluxograma: Processo 10">
            <a:extLst>
              <a:ext uri="{FF2B5EF4-FFF2-40B4-BE49-F238E27FC236}">
                <a16:creationId xmlns:a16="http://schemas.microsoft.com/office/drawing/2014/main" id="{EAB9646C-9D40-4361-A1E5-54E983CB5457}"/>
              </a:ext>
            </a:extLst>
          </p:cNvPr>
          <p:cNvSpPr/>
          <p:nvPr/>
        </p:nvSpPr>
        <p:spPr>
          <a:xfrm>
            <a:off x="7620003" y="2899029"/>
            <a:ext cx="914400" cy="612648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Fase 3</a:t>
            </a:r>
          </a:p>
        </p:txBody>
      </p:sp>
      <p:cxnSp>
        <p:nvCxnSpPr>
          <p:cNvPr id="58" name="Conector de Seta Reta 57">
            <a:extLst>
              <a:ext uri="{FF2B5EF4-FFF2-40B4-BE49-F238E27FC236}">
                <a16:creationId xmlns:a16="http://schemas.microsoft.com/office/drawing/2014/main" id="{754F0473-9073-49D9-AE91-7B7630024915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4114799" y="3205353"/>
            <a:ext cx="533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ector de Seta Reta 59">
            <a:extLst>
              <a:ext uri="{FF2B5EF4-FFF2-40B4-BE49-F238E27FC236}">
                <a16:creationId xmlns:a16="http://schemas.microsoft.com/office/drawing/2014/main" id="{939B5BE2-254D-453C-8B85-2E50BA81E5FF}"/>
              </a:ext>
            </a:extLst>
          </p:cNvPr>
          <p:cNvCxnSpPr>
            <a:cxnSpLocks/>
            <a:stCxn id="7" idx="3"/>
            <a:endCxn id="10" idx="1"/>
          </p:cNvCxnSpPr>
          <p:nvPr/>
        </p:nvCxnSpPr>
        <p:spPr>
          <a:xfrm>
            <a:off x="5562599" y="3205353"/>
            <a:ext cx="5334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Conector de Seta Reta 61">
            <a:extLst>
              <a:ext uri="{FF2B5EF4-FFF2-40B4-BE49-F238E27FC236}">
                <a16:creationId xmlns:a16="http://schemas.microsoft.com/office/drawing/2014/main" id="{545A16A2-925F-472A-A0DB-6E12A94C115F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>
            <a:off x="7010399" y="3205353"/>
            <a:ext cx="6096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71543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CaixaDeTexto 140"/>
          <p:cNvSpPr txBox="1"/>
          <p:nvPr/>
        </p:nvSpPr>
        <p:spPr>
          <a:xfrm>
            <a:off x="1177532" y="431453"/>
            <a:ext cx="4362605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GERADOR ROTA: Desvio de objetos</a:t>
            </a:r>
          </a:p>
          <a:p>
            <a:r>
              <a:rPr lang="pt-BR" dirty="0"/>
              <a:t>GERADOR ROTA: Orientação do VANT</a:t>
            </a:r>
          </a:p>
          <a:p>
            <a:r>
              <a:rPr lang="pt-BR" dirty="0"/>
              <a:t>GERADOR ROTA: Lógica de adaptação</a:t>
            </a:r>
          </a:p>
          <a:p>
            <a:r>
              <a:rPr lang="pt-BR" dirty="0"/>
              <a:t>FILTRO: Validação do filtro de posições 0,5 m</a:t>
            </a:r>
          </a:p>
          <a:p>
            <a:endParaRPr lang="pt-BR" dirty="0"/>
          </a:p>
          <a:p>
            <a:r>
              <a:rPr lang="pt-BR" dirty="0"/>
              <a:t>CONVERSOR GPS: Validação sobre Maps</a:t>
            </a:r>
          </a:p>
          <a:p>
            <a:r>
              <a:rPr lang="pt-BR" dirty="0"/>
              <a:t>COMANDO/RESPOTA: Rota real sobre Maps</a:t>
            </a:r>
          </a:p>
        </p:txBody>
      </p:sp>
      <p:sp>
        <p:nvSpPr>
          <p:cNvPr id="143" name="CaixaDeTexto 142"/>
          <p:cNvSpPr txBox="1"/>
          <p:nvPr/>
        </p:nvSpPr>
        <p:spPr>
          <a:xfrm>
            <a:off x="1255309" y="3277354"/>
            <a:ext cx="29759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Teste a 2 m do chão;</a:t>
            </a:r>
          </a:p>
          <a:p>
            <a:r>
              <a:rPr lang="pt-BR" dirty="0"/>
              <a:t>Filtro com posições de 0,8 m;</a:t>
            </a:r>
          </a:p>
        </p:txBody>
      </p:sp>
    </p:spTree>
    <p:extLst>
      <p:ext uri="{BB962C8B-B14F-4D97-AF65-F5344CB8AC3E}">
        <p14:creationId xmlns:p14="http://schemas.microsoft.com/office/powerpoint/2010/main" val="10197971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27" r="16714"/>
          <a:stretch/>
        </p:blipFill>
        <p:spPr>
          <a:xfrm>
            <a:off x="5513560" y="1272197"/>
            <a:ext cx="4590107" cy="4401680"/>
          </a:xfrm>
          <a:prstGeom prst="rect">
            <a:avLst/>
          </a:prstGeom>
        </p:spPr>
      </p:pic>
      <p:sp>
        <p:nvSpPr>
          <p:cNvPr id="38" name="CaixaDeTexto 37">
            <a:extLst>
              <a:ext uri="{FF2B5EF4-FFF2-40B4-BE49-F238E27FC236}">
                <a16:creationId xmlns:a16="http://schemas.microsoft.com/office/drawing/2014/main" id="{7387821B-EF32-42AC-AF90-5F78EA787F70}"/>
              </a:ext>
            </a:extLst>
          </p:cNvPr>
          <p:cNvSpPr txBox="1"/>
          <p:nvPr/>
        </p:nvSpPr>
        <p:spPr>
          <a:xfrm>
            <a:off x="2557248" y="2463588"/>
            <a:ext cx="1404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Ponto nível 1</a:t>
            </a:r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3E88E6B0-ED2E-450F-A970-D311D0602300}"/>
              </a:ext>
            </a:extLst>
          </p:cNvPr>
          <p:cNvSpPr txBox="1"/>
          <p:nvPr/>
        </p:nvSpPr>
        <p:spPr>
          <a:xfrm>
            <a:off x="2557248" y="2925231"/>
            <a:ext cx="1404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Ponto nível 2</a:t>
            </a:r>
          </a:p>
        </p:txBody>
      </p: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B9B11198-A698-4AF3-B37B-8FF64F92AC83}"/>
              </a:ext>
            </a:extLst>
          </p:cNvPr>
          <p:cNvSpPr txBox="1"/>
          <p:nvPr/>
        </p:nvSpPr>
        <p:spPr>
          <a:xfrm>
            <a:off x="2557248" y="3386874"/>
            <a:ext cx="11984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Ponto final</a:t>
            </a:r>
          </a:p>
        </p:txBody>
      </p: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1ED7A7A3-AE22-427F-8996-533D960FF32C}"/>
              </a:ext>
            </a:extLst>
          </p:cNvPr>
          <p:cNvSpPr txBox="1"/>
          <p:nvPr/>
        </p:nvSpPr>
        <p:spPr>
          <a:xfrm>
            <a:off x="2557248" y="2001945"/>
            <a:ext cx="1331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Ponto inicial</a:t>
            </a:r>
          </a:p>
        </p:txBody>
      </p:sp>
      <p:pic>
        <p:nvPicPr>
          <p:cNvPr id="42" name="Picture 2" descr="http://www.copypastemap.com/img/yellow-triangl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0816" y="2051386"/>
            <a:ext cx="238125" cy="23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4" descr="http://www.copypastemap.com/img/blue-circl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6045" y="2534072"/>
            <a:ext cx="238125" cy="23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6" descr="http://www.copypastemap.com/img/green-star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4997" y="2983291"/>
            <a:ext cx="238125" cy="23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8" descr="http://www.copypastemap.com/img/red-cross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0962" y="3454931"/>
            <a:ext cx="238125" cy="23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4" descr="http://www.copypastemap.com/img/blue-circl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2851" y="3353974"/>
            <a:ext cx="238125" cy="23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4" descr="http://www.copypastemap.com/img/blue-circl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9804" y="4162681"/>
            <a:ext cx="238125" cy="23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2" descr="http://www.copypastemap.com/img/yellow-triangl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3110" y="2713857"/>
            <a:ext cx="238125" cy="23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8" descr="http://www.copypastemap.com/img/red-cross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2797" y="2591951"/>
            <a:ext cx="238125" cy="23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1" name="Conector de Seta Reta 10">
            <a:extLst>
              <a:ext uri="{FF2B5EF4-FFF2-40B4-BE49-F238E27FC236}">
                <a16:creationId xmlns:a16="http://schemas.microsoft.com/office/drawing/2014/main" id="{8632C1DA-CA5F-439A-82F2-DDC6213165AE}"/>
              </a:ext>
            </a:extLst>
          </p:cNvPr>
          <p:cNvCxnSpPr>
            <a:cxnSpLocks/>
          </p:cNvCxnSpPr>
          <p:nvPr/>
        </p:nvCxnSpPr>
        <p:spPr>
          <a:xfrm>
            <a:off x="8342607" y="2969418"/>
            <a:ext cx="451013" cy="384556"/>
          </a:xfrm>
          <a:prstGeom prst="straightConnector1">
            <a:avLst/>
          </a:prstGeom>
          <a:ln w="19050">
            <a:solidFill>
              <a:schemeClr val="tx1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ector de Seta Reta 10">
            <a:extLst>
              <a:ext uri="{FF2B5EF4-FFF2-40B4-BE49-F238E27FC236}">
                <a16:creationId xmlns:a16="http://schemas.microsoft.com/office/drawing/2014/main" id="{8632C1DA-CA5F-439A-82F2-DDC6213165AE}"/>
              </a:ext>
            </a:extLst>
          </p:cNvPr>
          <p:cNvCxnSpPr>
            <a:cxnSpLocks/>
          </p:cNvCxnSpPr>
          <p:nvPr/>
        </p:nvCxnSpPr>
        <p:spPr>
          <a:xfrm flipH="1">
            <a:off x="6887160" y="3545302"/>
            <a:ext cx="1877638" cy="655533"/>
          </a:xfrm>
          <a:prstGeom prst="straightConnector1">
            <a:avLst/>
          </a:prstGeom>
          <a:ln w="19050">
            <a:solidFill>
              <a:schemeClr val="tx1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de Seta Reta 10">
            <a:extLst>
              <a:ext uri="{FF2B5EF4-FFF2-40B4-BE49-F238E27FC236}">
                <a16:creationId xmlns:a16="http://schemas.microsoft.com/office/drawing/2014/main" id="{8632C1DA-CA5F-439A-82F2-DDC6213165AE}"/>
              </a:ext>
            </a:extLst>
          </p:cNvPr>
          <p:cNvCxnSpPr>
            <a:cxnSpLocks/>
          </p:cNvCxnSpPr>
          <p:nvPr/>
        </p:nvCxnSpPr>
        <p:spPr>
          <a:xfrm flipV="1">
            <a:off x="6796161" y="2925231"/>
            <a:ext cx="366133" cy="1224599"/>
          </a:xfrm>
          <a:prstGeom prst="straightConnector1">
            <a:avLst/>
          </a:prstGeom>
          <a:ln w="19050">
            <a:solidFill>
              <a:schemeClr val="tx1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ector de Seta Reta 10">
            <a:extLst>
              <a:ext uri="{FF2B5EF4-FFF2-40B4-BE49-F238E27FC236}">
                <a16:creationId xmlns:a16="http://schemas.microsoft.com/office/drawing/2014/main" id="{8632C1DA-CA5F-439A-82F2-DDC6213165AE}"/>
              </a:ext>
            </a:extLst>
          </p:cNvPr>
          <p:cNvCxnSpPr>
            <a:cxnSpLocks/>
          </p:cNvCxnSpPr>
          <p:nvPr/>
        </p:nvCxnSpPr>
        <p:spPr>
          <a:xfrm flipH="1" flipV="1">
            <a:off x="2463709" y="3869192"/>
            <a:ext cx="1398" cy="331643"/>
          </a:xfrm>
          <a:prstGeom prst="straightConnector1">
            <a:avLst/>
          </a:prstGeom>
          <a:ln w="19050">
            <a:solidFill>
              <a:schemeClr val="tx1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de Seta Reta 10">
            <a:extLst>
              <a:ext uri="{FF2B5EF4-FFF2-40B4-BE49-F238E27FC236}">
                <a16:creationId xmlns:a16="http://schemas.microsoft.com/office/drawing/2014/main" id="{8632C1DA-CA5F-439A-82F2-DDC6213165AE}"/>
              </a:ext>
            </a:extLst>
          </p:cNvPr>
          <p:cNvCxnSpPr>
            <a:cxnSpLocks/>
          </p:cNvCxnSpPr>
          <p:nvPr/>
        </p:nvCxnSpPr>
        <p:spPr>
          <a:xfrm flipH="1" flipV="1">
            <a:off x="2471364" y="4319897"/>
            <a:ext cx="1398" cy="331643"/>
          </a:xfrm>
          <a:prstGeom prst="straightConnector1">
            <a:avLst/>
          </a:prstGeom>
          <a:ln w="19050">
            <a:solidFill>
              <a:srgbClr val="0070C0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CaixaDeTexto 54">
            <a:extLst>
              <a:ext uri="{FF2B5EF4-FFF2-40B4-BE49-F238E27FC236}">
                <a16:creationId xmlns:a16="http://schemas.microsoft.com/office/drawing/2014/main" id="{B9B11198-A698-4AF3-B37B-8FF64F92AC83}"/>
              </a:ext>
            </a:extLst>
          </p:cNvPr>
          <p:cNvSpPr txBox="1"/>
          <p:nvPr/>
        </p:nvSpPr>
        <p:spPr>
          <a:xfrm>
            <a:off x="2557248" y="3848517"/>
            <a:ext cx="1279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Rota nível 1</a:t>
            </a:r>
          </a:p>
        </p:txBody>
      </p:sp>
      <p:sp>
        <p:nvSpPr>
          <p:cNvPr id="56" name="CaixaDeTexto 55">
            <a:extLst>
              <a:ext uri="{FF2B5EF4-FFF2-40B4-BE49-F238E27FC236}">
                <a16:creationId xmlns:a16="http://schemas.microsoft.com/office/drawing/2014/main" id="{B9B11198-A698-4AF3-B37B-8FF64F92AC83}"/>
              </a:ext>
            </a:extLst>
          </p:cNvPr>
          <p:cNvSpPr txBox="1"/>
          <p:nvPr/>
        </p:nvSpPr>
        <p:spPr>
          <a:xfrm>
            <a:off x="2557248" y="4310162"/>
            <a:ext cx="1279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Rota nível 2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3BD5E391-CDCE-4C64-ADE0-4DCC685580CD}"/>
              </a:ext>
            </a:extLst>
          </p:cNvPr>
          <p:cNvSpPr txBox="1"/>
          <p:nvPr/>
        </p:nvSpPr>
        <p:spPr>
          <a:xfrm>
            <a:off x="8165170" y="247640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1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90D31C6F-679D-4F28-9F3B-F2EADD8AE768}"/>
              </a:ext>
            </a:extLst>
          </p:cNvPr>
          <p:cNvSpPr txBox="1"/>
          <p:nvPr/>
        </p:nvSpPr>
        <p:spPr>
          <a:xfrm>
            <a:off x="8998279" y="329456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2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A1F94887-9858-454F-8C6C-918D19A8AE3D}"/>
              </a:ext>
            </a:extLst>
          </p:cNvPr>
          <p:cNvSpPr txBox="1"/>
          <p:nvPr/>
        </p:nvSpPr>
        <p:spPr>
          <a:xfrm>
            <a:off x="6377078" y="433247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4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4B0C8BAC-860D-4CC2-A79B-55966ABA3812}"/>
              </a:ext>
            </a:extLst>
          </p:cNvPr>
          <p:cNvSpPr txBox="1"/>
          <p:nvPr/>
        </p:nvSpPr>
        <p:spPr>
          <a:xfrm>
            <a:off x="6799354" y="260008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968664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27" r="16714"/>
          <a:stretch/>
        </p:blipFill>
        <p:spPr>
          <a:xfrm>
            <a:off x="5513560" y="1272197"/>
            <a:ext cx="4590107" cy="4401680"/>
          </a:xfrm>
          <a:prstGeom prst="rect">
            <a:avLst/>
          </a:prstGeom>
        </p:spPr>
      </p:pic>
      <p:sp>
        <p:nvSpPr>
          <p:cNvPr id="38" name="CaixaDeTexto 37">
            <a:extLst>
              <a:ext uri="{FF2B5EF4-FFF2-40B4-BE49-F238E27FC236}">
                <a16:creationId xmlns:a16="http://schemas.microsoft.com/office/drawing/2014/main" id="{7387821B-EF32-42AC-AF90-5F78EA787F70}"/>
              </a:ext>
            </a:extLst>
          </p:cNvPr>
          <p:cNvSpPr txBox="1"/>
          <p:nvPr/>
        </p:nvSpPr>
        <p:spPr>
          <a:xfrm>
            <a:off x="2557248" y="2463588"/>
            <a:ext cx="1404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Ponto nível 1</a:t>
            </a:r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3E88E6B0-ED2E-450F-A970-D311D0602300}"/>
              </a:ext>
            </a:extLst>
          </p:cNvPr>
          <p:cNvSpPr txBox="1"/>
          <p:nvPr/>
        </p:nvSpPr>
        <p:spPr>
          <a:xfrm>
            <a:off x="2557248" y="2925231"/>
            <a:ext cx="1404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Ponto nível 2</a:t>
            </a:r>
          </a:p>
        </p:txBody>
      </p: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B9B11198-A698-4AF3-B37B-8FF64F92AC83}"/>
              </a:ext>
            </a:extLst>
          </p:cNvPr>
          <p:cNvSpPr txBox="1"/>
          <p:nvPr/>
        </p:nvSpPr>
        <p:spPr>
          <a:xfrm>
            <a:off x="2557248" y="3386874"/>
            <a:ext cx="11984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Ponto final</a:t>
            </a:r>
          </a:p>
        </p:txBody>
      </p: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1ED7A7A3-AE22-427F-8996-533D960FF32C}"/>
              </a:ext>
            </a:extLst>
          </p:cNvPr>
          <p:cNvSpPr txBox="1"/>
          <p:nvPr/>
        </p:nvSpPr>
        <p:spPr>
          <a:xfrm>
            <a:off x="2557248" y="2001945"/>
            <a:ext cx="1331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Ponto inicial</a:t>
            </a:r>
          </a:p>
        </p:txBody>
      </p:sp>
      <p:pic>
        <p:nvPicPr>
          <p:cNvPr id="42" name="Picture 2" descr="http://www.copypastemap.com/img/yellow-triangl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0816" y="2051386"/>
            <a:ext cx="238125" cy="23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4" descr="http://www.copypastemap.com/img/blue-circl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6045" y="2534072"/>
            <a:ext cx="238125" cy="23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6" descr="http://www.copypastemap.com/img/green-star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4997" y="2983291"/>
            <a:ext cx="238125" cy="23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8" descr="http://www.copypastemap.com/img/red-cross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0962" y="3454931"/>
            <a:ext cx="238125" cy="23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4" descr="http://www.copypastemap.com/img/blue-circl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2851" y="3353974"/>
            <a:ext cx="238125" cy="23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4" descr="http://www.copypastemap.com/img/blue-circl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9804" y="4162681"/>
            <a:ext cx="238125" cy="23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2" descr="http://www.copypastemap.com/img/yellow-triangl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3110" y="2713857"/>
            <a:ext cx="238125" cy="23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8" descr="http://www.copypastemap.com/img/red-cross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2797" y="2591951"/>
            <a:ext cx="238125" cy="23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1" name="Conector de Seta Reta 10">
            <a:extLst>
              <a:ext uri="{FF2B5EF4-FFF2-40B4-BE49-F238E27FC236}">
                <a16:creationId xmlns:a16="http://schemas.microsoft.com/office/drawing/2014/main" id="{8632C1DA-CA5F-439A-82F2-DDC6213165AE}"/>
              </a:ext>
            </a:extLst>
          </p:cNvPr>
          <p:cNvCxnSpPr>
            <a:cxnSpLocks/>
          </p:cNvCxnSpPr>
          <p:nvPr/>
        </p:nvCxnSpPr>
        <p:spPr>
          <a:xfrm>
            <a:off x="8342607" y="2969418"/>
            <a:ext cx="451013" cy="384556"/>
          </a:xfrm>
          <a:prstGeom prst="straightConnector1">
            <a:avLst/>
          </a:prstGeom>
          <a:ln w="19050">
            <a:solidFill>
              <a:schemeClr val="tx1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ector de Seta Reta 10">
            <a:extLst>
              <a:ext uri="{FF2B5EF4-FFF2-40B4-BE49-F238E27FC236}">
                <a16:creationId xmlns:a16="http://schemas.microsoft.com/office/drawing/2014/main" id="{8632C1DA-CA5F-439A-82F2-DDC6213165AE}"/>
              </a:ext>
            </a:extLst>
          </p:cNvPr>
          <p:cNvCxnSpPr>
            <a:cxnSpLocks/>
          </p:cNvCxnSpPr>
          <p:nvPr/>
        </p:nvCxnSpPr>
        <p:spPr>
          <a:xfrm flipH="1">
            <a:off x="6887160" y="3545302"/>
            <a:ext cx="1877638" cy="655533"/>
          </a:xfrm>
          <a:prstGeom prst="straightConnector1">
            <a:avLst/>
          </a:prstGeom>
          <a:ln w="19050">
            <a:solidFill>
              <a:schemeClr val="tx1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de Seta Reta 10">
            <a:extLst>
              <a:ext uri="{FF2B5EF4-FFF2-40B4-BE49-F238E27FC236}">
                <a16:creationId xmlns:a16="http://schemas.microsoft.com/office/drawing/2014/main" id="{8632C1DA-CA5F-439A-82F2-DDC6213165AE}"/>
              </a:ext>
            </a:extLst>
          </p:cNvPr>
          <p:cNvCxnSpPr>
            <a:cxnSpLocks/>
          </p:cNvCxnSpPr>
          <p:nvPr/>
        </p:nvCxnSpPr>
        <p:spPr>
          <a:xfrm flipV="1">
            <a:off x="6796161" y="2925231"/>
            <a:ext cx="366133" cy="1224599"/>
          </a:xfrm>
          <a:prstGeom prst="straightConnector1">
            <a:avLst/>
          </a:prstGeom>
          <a:ln w="19050">
            <a:solidFill>
              <a:schemeClr val="tx1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ector de Seta Reta 10">
            <a:extLst>
              <a:ext uri="{FF2B5EF4-FFF2-40B4-BE49-F238E27FC236}">
                <a16:creationId xmlns:a16="http://schemas.microsoft.com/office/drawing/2014/main" id="{8632C1DA-CA5F-439A-82F2-DDC6213165AE}"/>
              </a:ext>
            </a:extLst>
          </p:cNvPr>
          <p:cNvCxnSpPr>
            <a:cxnSpLocks/>
          </p:cNvCxnSpPr>
          <p:nvPr/>
        </p:nvCxnSpPr>
        <p:spPr>
          <a:xfrm flipH="1" flipV="1">
            <a:off x="2463709" y="3869192"/>
            <a:ext cx="1398" cy="331643"/>
          </a:xfrm>
          <a:prstGeom prst="straightConnector1">
            <a:avLst/>
          </a:prstGeom>
          <a:ln w="19050">
            <a:solidFill>
              <a:schemeClr val="tx1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de Seta Reta 10">
            <a:extLst>
              <a:ext uri="{FF2B5EF4-FFF2-40B4-BE49-F238E27FC236}">
                <a16:creationId xmlns:a16="http://schemas.microsoft.com/office/drawing/2014/main" id="{8632C1DA-CA5F-439A-82F2-DDC6213165AE}"/>
              </a:ext>
            </a:extLst>
          </p:cNvPr>
          <p:cNvCxnSpPr>
            <a:cxnSpLocks/>
          </p:cNvCxnSpPr>
          <p:nvPr/>
        </p:nvCxnSpPr>
        <p:spPr>
          <a:xfrm flipH="1" flipV="1">
            <a:off x="2471364" y="4319897"/>
            <a:ext cx="1398" cy="331643"/>
          </a:xfrm>
          <a:prstGeom prst="straightConnector1">
            <a:avLst/>
          </a:prstGeom>
          <a:ln w="19050">
            <a:solidFill>
              <a:srgbClr val="0070C0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CaixaDeTexto 54">
            <a:extLst>
              <a:ext uri="{FF2B5EF4-FFF2-40B4-BE49-F238E27FC236}">
                <a16:creationId xmlns:a16="http://schemas.microsoft.com/office/drawing/2014/main" id="{B9B11198-A698-4AF3-B37B-8FF64F92AC83}"/>
              </a:ext>
            </a:extLst>
          </p:cNvPr>
          <p:cNvSpPr txBox="1"/>
          <p:nvPr/>
        </p:nvSpPr>
        <p:spPr>
          <a:xfrm>
            <a:off x="2557248" y="3848517"/>
            <a:ext cx="1279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Rota nível 1</a:t>
            </a:r>
          </a:p>
        </p:txBody>
      </p:sp>
      <p:sp>
        <p:nvSpPr>
          <p:cNvPr id="56" name="CaixaDeTexto 55">
            <a:extLst>
              <a:ext uri="{FF2B5EF4-FFF2-40B4-BE49-F238E27FC236}">
                <a16:creationId xmlns:a16="http://schemas.microsoft.com/office/drawing/2014/main" id="{B9B11198-A698-4AF3-B37B-8FF64F92AC83}"/>
              </a:ext>
            </a:extLst>
          </p:cNvPr>
          <p:cNvSpPr txBox="1"/>
          <p:nvPr/>
        </p:nvSpPr>
        <p:spPr>
          <a:xfrm>
            <a:off x="2557248" y="4310162"/>
            <a:ext cx="1279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Rota nível 2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3BD5E391-CDCE-4C64-ADE0-4DCC685580CD}"/>
              </a:ext>
            </a:extLst>
          </p:cNvPr>
          <p:cNvSpPr txBox="1"/>
          <p:nvPr/>
        </p:nvSpPr>
        <p:spPr>
          <a:xfrm>
            <a:off x="8165170" y="247640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1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90D31C6F-679D-4F28-9F3B-F2EADD8AE768}"/>
              </a:ext>
            </a:extLst>
          </p:cNvPr>
          <p:cNvSpPr txBox="1"/>
          <p:nvPr/>
        </p:nvSpPr>
        <p:spPr>
          <a:xfrm>
            <a:off x="8998279" y="329456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2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A1F94887-9858-454F-8C6C-918D19A8AE3D}"/>
              </a:ext>
            </a:extLst>
          </p:cNvPr>
          <p:cNvSpPr txBox="1"/>
          <p:nvPr/>
        </p:nvSpPr>
        <p:spPr>
          <a:xfrm>
            <a:off x="6377078" y="433247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4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4B0C8BAC-860D-4CC2-A79B-55966ABA3812}"/>
              </a:ext>
            </a:extLst>
          </p:cNvPr>
          <p:cNvSpPr txBox="1"/>
          <p:nvPr/>
        </p:nvSpPr>
        <p:spPr>
          <a:xfrm>
            <a:off x="6799354" y="260008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5</a:t>
            </a:r>
          </a:p>
        </p:txBody>
      </p:sp>
      <p:pic>
        <p:nvPicPr>
          <p:cNvPr id="27" name="Picture 2" descr="Resultado de imagem para bussola png">
            <a:extLst>
              <a:ext uri="{FF2B5EF4-FFF2-40B4-BE49-F238E27FC236}">
                <a16:creationId xmlns:a16="http://schemas.microsoft.com/office/drawing/2014/main" id="{F40E7E0F-972B-4162-A0BE-0ADE74B733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459" y="2711013"/>
            <a:ext cx="1304822" cy="132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69703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0AEAD28C-C942-47A4-80CD-318540667F6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27" r="16714"/>
          <a:stretch/>
        </p:blipFill>
        <p:spPr>
          <a:xfrm>
            <a:off x="4081000" y="1228160"/>
            <a:ext cx="4590107" cy="4401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7875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27" r="16714"/>
          <a:stretch/>
        </p:blipFill>
        <p:spPr>
          <a:xfrm>
            <a:off x="5513560" y="1272197"/>
            <a:ext cx="4590107" cy="4401680"/>
          </a:xfrm>
          <a:prstGeom prst="rect">
            <a:avLst/>
          </a:prstGeom>
        </p:spPr>
      </p:pic>
      <p:sp>
        <p:nvSpPr>
          <p:cNvPr id="38" name="CaixaDeTexto 37">
            <a:extLst>
              <a:ext uri="{FF2B5EF4-FFF2-40B4-BE49-F238E27FC236}">
                <a16:creationId xmlns:a16="http://schemas.microsoft.com/office/drawing/2014/main" id="{7387821B-EF32-42AC-AF90-5F78EA787F70}"/>
              </a:ext>
            </a:extLst>
          </p:cNvPr>
          <p:cNvSpPr txBox="1"/>
          <p:nvPr/>
        </p:nvSpPr>
        <p:spPr>
          <a:xfrm>
            <a:off x="2557248" y="2463588"/>
            <a:ext cx="1404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Ponto nível 1</a:t>
            </a:r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3E88E6B0-ED2E-450F-A970-D311D0602300}"/>
              </a:ext>
            </a:extLst>
          </p:cNvPr>
          <p:cNvSpPr txBox="1"/>
          <p:nvPr/>
        </p:nvSpPr>
        <p:spPr>
          <a:xfrm>
            <a:off x="2557248" y="2925231"/>
            <a:ext cx="1404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Ponto nível 2</a:t>
            </a:r>
          </a:p>
        </p:txBody>
      </p: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B9B11198-A698-4AF3-B37B-8FF64F92AC83}"/>
              </a:ext>
            </a:extLst>
          </p:cNvPr>
          <p:cNvSpPr txBox="1"/>
          <p:nvPr/>
        </p:nvSpPr>
        <p:spPr>
          <a:xfrm>
            <a:off x="2557248" y="3386874"/>
            <a:ext cx="11984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Ponto final</a:t>
            </a:r>
          </a:p>
        </p:txBody>
      </p: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1ED7A7A3-AE22-427F-8996-533D960FF32C}"/>
              </a:ext>
            </a:extLst>
          </p:cNvPr>
          <p:cNvSpPr txBox="1"/>
          <p:nvPr/>
        </p:nvSpPr>
        <p:spPr>
          <a:xfrm>
            <a:off x="2557248" y="2001945"/>
            <a:ext cx="1331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Ponto inicial</a:t>
            </a:r>
          </a:p>
        </p:txBody>
      </p:sp>
      <p:pic>
        <p:nvPicPr>
          <p:cNvPr id="42" name="Picture 2" descr="http://www.copypastemap.com/img/yellow-triangl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0816" y="2051386"/>
            <a:ext cx="238125" cy="23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4" descr="http://www.copypastemap.com/img/blue-circl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6045" y="2534072"/>
            <a:ext cx="238125" cy="23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6" descr="http://www.copypastemap.com/img/green-star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4997" y="2983291"/>
            <a:ext cx="238125" cy="23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8" descr="http://www.copypastemap.com/img/red-cross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0962" y="3454931"/>
            <a:ext cx="238125" cy="23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4" descr="http://www.copypastemap.com/img/blue-circl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2851" y="3353974"/>
            <a:ext cx="238125" cy="23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4" descr="http://www.copypastemap.com/img/blue-circl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9804" y="4162681"/>
            <a:ext cx="238125" cy="23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2" descr="http://www.copypastemap.com/img/yellow-triangl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3110" y="2713857"/>
            <a:ext cx="238125" cy="23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8" descr="http://www.copypastemap.com/img/red-cross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2797" y="2591951"/>
            <a:ext cx="238125" cy="23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1" name="Conector de Seta Reta 10">
            <a:extLst>
              <a:ext uri="{FF2B5EF4-FFF2-40B4-BE49-F238E27FC236}">
                <a16:creationId xmlns:a16="http://schemas.microsoft.com/office/drawing/2014/main" id="{8632C1DA-CA5F-439A-82F2-DDC6213165AE}"/>
              </a:ext>
            </a:extLst>
          </p:cNvPr>
          <p:cNvCxnSpPr>
            <a:cxnSpLocks/>
          </p:cNvCxnSpPr>
          <p:nvPr/>
        </p:nvCxnSpPr>
        <p:spPr>
          <a:xfrm>
            <a:off x="8342607" y="2969418"/>
            <a:ext cx="451013" cy="384556"/>
          </a:xfrm>
          <a:prstGeom prst="straightConnector1">
            <a:avLst/>
          </a:prstGeom>
          <a:ln w="19050">
            <a:solidFill>
              <a:schemeClr val="tx1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ector de Seta Reta 10">
            <a:extLst>
              <a:ext uri="{FF2B5EF4-FFF2-40B4-BE49-F238E27FC236}">
                <a16:creationId xmlns:a16="http://schemas.microsoft.com/office/drawing/2014/main" id="{8632C1DA-CA5F-439A-82F2-DDC6213165AE}"/>
              </a:ext>
            </a:extLst>
          </p:cNvPr>
          <p:cNvCxnSpPr>
            <a:cxnSpLocks/>
          </p:cNvCxnSpPr>
          <p:nvPr/>
        </p:nvCxnSpPr>
        <p:spPr>
          <a:xfrm flipH="1">
            <a:off x="6887160" y="3545302"/>
            <a:ext cx="1877638" cy="655533"/>
          </a:xfrm>
          <a:prstGeom prst="straightConnector1">
            <a:avLst/>
          </a:prstGeom>
          <a:ln w="19050">
            <a:solidFill>
              <a:schemeClr val="tx1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de Seta Reta 10">
            <a:extLst>
              <a:ext uri="{FF2B5EF4-FFF2-40B4-BE49-F238E27FC236}">
                <a16:creationId xmlns:a16="http://schemas.microsoft.com/office/drawing/2014/main" id="{8632C1DA-CA5F-439A-82F2-DDC6213165AE}"/>
              </a:ext>
            </a:extLst>
          </p:cNvPr>
          <p:cNvCxnSpPr>
            <a:cxnSpLocks/>
          </p:cNvCxnSpPr>
          <p:nvPr/>
        </p:nvCxnSpPr>
        <p:spPr>
          <a:xfrm flipV="1">
            <a:off x="6796161" y="2925231"/>
            <a:ext cx="366133" cy="1224599"/>
          </a:xfrm>
          <a:prstGeom prst="straightConnector1">
            <a:avLst/>
          </a:prstGeom>
          <a:ln w="19050">
            <a:solidFill>
              <a:schemeClr val="tx1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ector de Seta Reta 10">
            <a:extLst>
              <a:ext uri="{FF2B5EF4-FFF2-40B4-BE49-F238E27FC236}">
                <a16:creationId xmlns:a16="http://schemas.microsoft.com/office/drawing/2014/main" id="{8632C1DA-CA5F-439A-82F2-DDC6213165AE}"/>
              </a:ext>
            </a:extLst>
          </p:cNvPr>
          <p:cNvCxnSpPr>
            <a:cxnSpLocks/>
          </p:cNvCxnSpPr>
          <p:nvPr/>
        </p:nvCxnSpPr>
        <p:spPr>
          <a:xfrm flipH="1" flipV="1">
            <a:off x="2463709" y="3869192"/>
            <a:ext cx="1398" cy="331643"/>
          </a:xfrm>
          <a:prstGeom prst="straightConnector1">
            <a:avLst/>
          </a:prstGeom>
          <a:ln w="19050">
            <a:solidFill>
              <a:schemeClr val="tx1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ector de Seta Reta 10">
            <a:extLst>
              <a:ext uri="{FF2B5EF4-FFF2-40B4-BE49-F238E27FC236}">
                <a16:creationId xmlns:a16="http://schemas.microsoft.com/office/drawing/2014/main" id="{8632C1DA-CA5F-439A-82F2-DDC6213165AE}"/>
              </a:ext>
            </a:extLst>
          </p:cNvPr>
          <p:cNvCxnSpPr>
            <a:cxnSpLocks/>
          </p:cNvCxnSpPr>
          <p:nvPr/>
        </p:nvCxnSpPr>
        <p:spPr>
          <a:xfrm flipH="1" flipV="1">
            <a:off x="2471364" y="4319897"/>
            <a:ext cx="1398" cy="331643"/>
          </a:xfrm>
          <a:prstGeom prst="straightConnector1">
            <a:avLst/>
          </a:prstGeom>
          <a:ln w="19050">
            <a:solidFill>
              <a:srgbClr val="0070C0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CaixaDeTexto 54">
            <a:extLst>
              <a:ext uri="{FF2B5EF4-FFF2-40B4-BE49-F238E27FC236}">
                <a16:creationId xmlns:a16="http://schemas.microsoft.com/office/drawing/2014/main" id="{B9B11198-A698-4AF3-B37B-8FF64F92AC83}"/>
              </a:ext>
            </a:extLst>
          </p:cNvPr>
          <p:cNvSpPr txBox="1"/>
          <p:nvPr/>
        </p:nvSpPr>
        <p:spPr>
          <a:xfrm>
            <a:off x="2557248" y="3848517"/>
            <a:ext cx="1279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Rota nível 1</a:t>
            </a:r>
          </a:p>
        </p:txBody>
      </p:sp>
      <p:sp>
        <p:nvSpPr>
          <p:cNvPr id="56" name="CaixaDeTexto 55">
            <a:extLst>
              <a:ext uri="{FF2B5EF4-FFF2-40B4-BE49-F238E27FC236}">
                <a16:creationId xmlns:a16="http://schemas.microsoft.com/office/drawing/2014/main" id="{B9B11198-A698-4AF3-B37B-8FF64F92AC83}"/>
              </a:ext>
            </a:extLst>
          </p:cNvPr>
          <p:cNvSpPr txBox="1"/>
          <p:nvPr/>
        </p:nvSpPr>
        <p:spPr>
          <a:xfrm>
            <a:off x="2557248" y="4310162"/>
            <a:ext cx="1279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Rota nível 2</a:t>
            </a:r>
          </a:p>
        </p:txBody>
      </p:sp>
      <p:pic>
        <p:nvPicPr>
          <p:cNvPr id="22" name="Picture 6" descr="http://www.copypastemap.com/img/green-star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6672" y="4366655"/>
            <a:ext cx="238125" cy="23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Conector de Seta Reta 10">
            <a:extLst>
              <a:ext uri="{FF2B5EF4-FFF2-40B4-BE49-F238E27FC236}">
                <a16:creationId xmlns:a16="http://schemas.microsoft.com/office/drawing/2014/main" id="{8632C1DA-CA5F-439A-82F2-DDC6213165AE}"/>
              </a:ext>
            </a:extLst>
          </p:cNvPr>
          <p:cNvCxnSpPr>
            <a:cxnSpLocks/>
          </p:cNvCxnSpPr>
          <p:nvPr/>
        </p:nvCxnSpPr>
        <p:spPr>
          <a:xfrm flipH="1">
            <a:off x="8742858" y="3693056"/>
            <a:ext cx="183859" cy="644947"/>
          </a:xfrm>
          <a:prstGeom prst="straightConnector1">
            <a:avLst/>
          </a:prstGeom>
          <a:ln w="19050">
            <a:solidFill>
              <a:srgbClr val="0070C0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de Seta Reta 10">
            <a:extLst>
              <a:ext uri="{FF2B5EF4-FFF2-40B4-BE49-F238E27FC236}">
                <a16:creationId xmlns:a16="http://schemas.microsoft.com/office/drawing/2014/main" id="{8632C1DA-CA5F-439A-82F2-DDC6213165AE}"/>
              </a:ext>
            </a:extLst>
          </p:cNvPr>
          <p:cNvCxnSpPr>
            <a:cxnSpLocks/>
          </p:cNvCxnSpPr>
          <p:nvPr/>
        </p:nvCxnSpPr>
        <p:spPr>
          <a:xfrm flipH="1" flipV="1">
            <a:off x="6857942" y="4357671"/>
            <a:ext cx="1638717" cy="137157"/>
          </a:xfrm>
          <a:prstGeom prst="straightConnector1">
            <a:avLst/>
          </a:prstGeom>
          <a:ln w="19050">
            <a:solidFill>
              <a:srgbClr val="0070C0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aixaDeTexto 2">
            <a:extLst>
              <a:ext uri="{FF2B5EF4-FFF2-40B4-BE49-F238E27FC236}">
                <a16:creationId xmlns:a16="http://schemas.microsoft.com/office/drawing/2014/main" id="{76DBE0BF-1473-49EA-81A4-082973D95A70}"/>
              </a:ext>
            </a:extLst>
          </p:cNvPr>
          <p:cNvSpPr txBox="1"/>
          <p:nvPr/>
        </p:nvSpPr>
        <p:spPr>
          <a:xfrm>
            <a:off x="8165170" y="247640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1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7A569FAC-8CF6-4F1D-AF2C-D19ECAC2615E}"/>
              </a:ext>
            </a:extLst>
          </p:cNvPr>
          <p:cNvSpPr txBox="1"/>
          <p:nvPr/>
        </p:nvSpPr>
        <p:spPr>
          <a:xfrm>
            <a:off x="8998279" y="329456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2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64C0A897-F3E5-4FF2-9302-3FE1EEF5AE51}"/>
              </a:ext>
            </a:extLst>
          </p:cNvPr>
          <p:cNvSpPr txBox="1"/>
          <p:nvPr/>
        </p:nvSpPr>
        <p:spPr>
          <a:xfrm>
            <a:off x="8661580" y="442011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3</a:t>
            </a: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C8CF39A9-B9A5-4C87-A8B5-84F83D86B144}"/>
              </a:ext>
            </a:extLst>
          </p:cNvPr>
          <p:cNvSpPr txBox="1"/>
          <p:nvPr/>
        </p:nvSpPr>
        <p:spPr>
          <a:xfrm>
            <a:off x="6377078" y="433247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4</a:t>
            </a: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BFA08E10-EAF4-4BCD-9A69-7B7B869242F5}"/>
              </a:ext>
            </a:extLst>
          </p:cNvPr>
          <p:cNvSpPr txBox="1"/>
          <p:nvPr/>
        </p:nvSpPr>
        <p:spPr>
          <a:xfrm>
            <a:off x="6799354" y="260008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5</a:t>
            </a:r>
          </a:p>
        </p:txBody>
      </p:sp>
      <p:pic>
        <p:nvPicPr>
          <p:cNvPr id="32" name="Picture 2" descr="Resultado de imagem para bussola png">
            <a:extLst>
              <a:ext uri="{FF2B5EF4-FFF2-40B4-BE49-F238E27FC236}">
                <a16:creationId xmlns:a16="http://schemas.microsoft.com/office/drawing/2014/main" id="{8C60E17D-7EF1-49FD-A153-9C361B0602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1459" y="2711013"/>
            <a:ext cx="1304822" cy="132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62013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mostrador, edifício&#10;&#10;Descrição gerada automaticamente">
            <a:extLst>
              <a:ext uri="{FF2B5EF4-FFF2-40B4-BE49-F238E27FC236}">
                <a16:creationId xmlns:a16="http://schemas.microsoft.com/office/drawing/2014/main" id="{32C63891-4DBA-42A0-8FDC-ECF7F41503D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34" t="8195" r="16562" b="3612"/>
          <a:stretch/>
        </p:blipFill>
        <p:spPr>
          <a:xfrm>
            <a:off x="2324100" y="133350"/>
            <a:ext cx="7400925" cy="604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9023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Agrupar 7">
            <a:extLst>
              <a:ext uri="{FF2B5EF4-FFF2-40B4-BE49-F238E27FC236}">
                <a16:creationId xmlns:a16="http://schemas.microsoft.com/office/drawing/2014/main" id="{850D5F38-C3AF-4B31-AE3F-29217296C5E3}"/>
              </a:ext>
            </a:extLst>
          </p:cNvPr>
          <p:cNvGrpSpPr/>
          <p:nvPr/>
        </p:nvGrpSpPr>
        <p:grpSpPr>
          <a:xfrm>
            <a:off x="-661481" y="311284"/>
            <a:ext cx="14615484" cy="6235431"/>
            <a:chOff x="-661481" y="311284"/>
            <a:chExt cx="14615484" cy="6235431"/>
          </a:xfrm>
        </p:grpSpPr>
        <p:pic>
          <p:nvPicPr>
            <p:cNvPr id="3" name="Imagem 2" descr="Uma imagem contendo mostrador, interior&#10;&#10;Descrição gerada automaticamente">
              <a:extLst>
                <a:ext uri="{FF2B5EF4-FFF2-40B4-BE49-F238E27FC236}">
                  <a16:creationId xmlns:a16="http://schemas.microsoft.com/office/drawing/2014/main" id="{551682C2-A952-4EEB-9E24-051219432A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037" t="6099" r="10399" b="2979"/>
            <a:stretch/>
          </p:blipFill>
          <p:spPr>
            <a:xfrm>
              <a:off x="-661481" y="311284"/>
              <a:ext cx="7140102" cy="6235431"/>
            </a:xfrm>
            <a:prstGeom prst="rect">
              <a:avLst/>
            </a:prstGeom>
            <a:ln w="228600" cap="sq" cmpd="thickThin">
              <a:solidFill>
                <a:srgbClr val="000000"/>
              </a:solidFill>
              <a:prstDash val="solid"/>
              <a:miter lim="800000"/>
            </a:ln>
            <a:effectLst>
              <a:innerShdw blurRad="76200">
                <a:srgbClr val="000000"/>
              </a:innerShdw>
            </a:effectLst>
          </p:spPr>
        </p:pic>
        <p:pic>
          <p:nvPicPr>
            <p:cNvPr id="5" name="Imagem 4" descr="Uma imagem contendo interior, monitor&#10;&#10;Descrição gerada automaticamente">
              <a:extLst>
                <a:ext uri="{FF2B5EF4-FFF2-40B4-BE49-F238E27FC236}">
                  <a16:creationId xmlns:a16="http://schemas.microsoft.com/office/drawing/2014/main" id="{D02A25E7-6C31-4D30-BE06-16BD8325F25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08" t="6099" r="37128" b="2979"/>
            <a:stretch/>
          </p:blipFill>
          <p:spPr>
            <a:xfrm>
              <a:off x="6813901" y="311284"/>
              <a:ext cx="7140102" cy="6235431"/>
            </a:xfrm>
            <a:prstGeom prst="rect">
              <a:avLst/>
            </a:prstGeom>
            <a:ln w="228600" cap="sq" cmpd="thickThin">
              <a:solidFill>
                <a:srgbClr val="000000"/>
              </a:solidFill>
              <a:prstDash val="solid"/>
              <a:miter lim="800000"/>
            </a:ln>
            <a:effectLst>
              <a:innerShdw blurRad="76200">
                <a:srgbClr val="000000"/>
              </a:innerShdw>
            </a:effectLst>
          </p:spPr>
        </p:pic>
      </p:grpSp>
    </p:spTree>
    <p:extLst>
      <p:ext uri="{BB962C8B-B14F-4D97-AF65-F5344CB8AC3E}">
        <p14:creationId xmlns:p14="http://schemas.microsoft.com/office/powerpoint/2010/main" val="5824293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2700183D-D609-44C6-BC87-84E17D2603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633" t="23687" r="40239" b="24398"/>
          <a:stretch/>
        </p:blipFill>
        <p:spPr>
          <a:xfrm>
            <a:off x="2149812" y="1624518"/>
            <a:ext cx="5136205" cy="356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1024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Universidade Federal de Santa Catarina Campus Florianópolis - Google Maps - Google Chrom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3909"/>
            <a:ext cx="12192000" cy="6650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5182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5486399" y="3036163"/>
            <a:ext cx="1092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Teste GPS</a:t>
            </a:r>
          </a:p>
        </p:txBody>
      </p:sp>
    </p:spTree>
    <p:extLst>
      <p:ext uri="{BB962C8B-B14F-4D97-AF65-F5344CB8AC3E}">
        <p14:creationId xmlns:p14="http://schemas.microsoft.com/office/powerpoint/2010/main" val="26976654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Google Maps - Google Chrom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4028" y="719546"/>
            <a:ext cx="6830378" cy="6363588"/>
          </a:xfrm>
          <a:prstGeom prst="rect">
            <a:avLst/>
          </a:prstGeom>
        </p:spPr>
      </p:pic>
      <p:sp>
        <p:nvSpPr>
          <p:cNvPr id="3" name="Retângulo 2"/>
          <p:cNvSpPr/>
          <p:nvPr/>
        </p:nvSpPr>
        <p:spPr>
          <a:xfrm>
            <a:off x="4310468" y="350214"/>
            <a:ext cx="30957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-27.605003	-48.519530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4438742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727968" y="896644"/>
            <a:ext cx="10138866" cy="86792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-27.6050030128	-48.519529983	cross5	red	1	This is a fairly large cross on the map.</a:t>
            </a:r>
          </a:p>
          <a:p>
            <a:r>
              <a:rPr lang="en-US" dirty="0"/>
              <a:t>-27.6050083912	-48.5195244679	cross5	red	1	Legend linked to green plus.</a:t>
            </a:r>
          </a:p>
          <a:p>
            <a:r>
              <a:rPr lang="en-US" dirty="0"/>
              <a:t>-27.6050137696	-48.5195189528	cross5	red	1	This is a fairly large cross on the map.</a:t>
            </a:r>
          </a:p>
          <a:p>
            <a:r>
              <a:rPr lang="en-US" dirty="0"/>
              <a:t>-27.6050191481	-48.5195134376	cross5	red	1	Legend linked to green plus.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-27.6050191215	-48.5195134165	triangle5	green	1	This is a fairly large cross on the map.</a:t>
            </a:r>
          </a:p>
          <a:p>
            <a:r>
              <a:rPr lang="en-US" dirty="0"/>
              <a:t>-27.6050266782	-48.5195143916	triangle5	green	1	Legend linked to green plus.</a:t>
            </a:r>
          </a:p>
          <a:p>
            <a:r>
              <a:rPr lang="en-US" dirty="0"/>
              <a:t>-27.6050342348	-48.5195153667	triangle5	green	1	This is a fairly large cross on the map.</a:t>
            </a:r>
          </a:p>
          <a:p>
            <a:r>
              <a:rPr lang="en-US" dirty="0"/>
              <a:t>-27.6050443104	-48.5195166668	triangle5	green	1	Legend linked to green plus.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-27.6050443416	-48.5195166463	plus5	blue	1	This is a fairly large cross on the map.</a:t>
            </a:r>
          </a:p>
          <a:p>
            <a:r>
              <a:rPr lang="en-US" dirty="0"/>
              <a:t>-27.6050444684	-48.519525655	plus5	blue	1	Legend linked to green plus.</a:t>
            </a:r>
          </a:p>
          <a:p>
            <a:r>
              <a:rPr lang="en-US" dirty="0"/>
              <a:t>-27.6050445952	-48.5195346638	plus5	blue	1	This is a fairly large cross on the map.</a:t>
            </a:r>
          </a:p>
          <a:p>
            <a:r>
              <a:rPr lang="en-US" dirty="0"/>
              <a:t>-27.6050447219	-48.5195436725	plus5	blue	1	Legend linked to green plus.</a:t>
            </a:r>
          </a:p>
          <a:p>
            <a:r>
              <a:rPr lang="en-US" dirty="0"/>
              <a:t>-27.60504411	-48.5195524768	plus5	blue	1	This is a fairly large cross on the map.</a:t>
            </a:r>
          </a:p>
          <a:p>
            <a:r>
              <a:rPr lang="en-US" dirty="0"/>
              <a:t>-27.6050423902	-48.5195609744	plus5	blue	1	Legend linked to green plus.</a:t>
            </a:r>
          </a:p>
          <a:p>
            <a:r>
              <a:rPr lang="en-US" dirty="0"/>
              <a:t>-27.6050406703	-48.519569472	plus5	blue	1	This is a fairly large cross on the map.</a:t>
            </a:r>
          </a:p>
          <a:p>
            <a:r>
              <a:rPr lang="en-US" dirty="0"/>
              <a:t>-27.6050389352	-48.5195767617	plus5	blue	1	Legend linked to green plus.</a:t>
            </a:r>
          </a:p>
          <a:p>
            <a:endParaRPr lang="en-US" dirty="0"/>
          </a:p>
          <a:p>
            <a:r>
              <a:rPr lang="en-US" dirty="0"/>
              <a:t>-27.6050389522	-48.5195767993	star5	black	1	This is a fairly large cross on the map.</a:t>
            </a:r>
          </a:p>
          <a:p>
            <a:r>
              <a:rPr lang="en-US" dirty="0"/>
              <a:t>-27.6050310465	-48.5195760426	star5	black	1	Legend linked to green plus.</a:t>
            </a:r>
          </a:p>
          <a:p>
            <a:r>
              <a:rPr lang="en-US" dirty="0"/>
              <a:t>-27.6050231408	-48.5195752858	star5	black	1	This is a fairly large cross on the map.</a:t>
            </a:r>
          </a:p>
          <a:p>
            <a:r>
              <a:rPr lang="en-US" dirty="0"/>
              <a:t>-27.6050152351	-48.519574529	star5	black	1	Legend linked to green plus.</a:t>
            </a:r>
          </a:p>
          <a:p>
            <a:r>
              <a:rPr lang="en-US" dirty="0"/>
              <a:t>-27.6050075229	-48.5195720732	star5	black	1	This is a fairly large cross on the map.</a:t>
            </a:r>
          </a:p>
          <a:p>
            <a:r>
              <a:rPr lang="en-US" dirty="0"/>
              <a:t>-27.6049986166	-48.5195660678	star5	black	1	Legend linked to green plus.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pt-BR" dirty="0"/>
          </a:p>
        </p:txBody>
      </p:sp>
      <p:sp>
        <p:nvSpPr>
          <p:cNvPr id="3" name="CaixaDeTexto 2"/>
          <p:cNvSpPr txBox="1"/>
          <p:nvPr/>
        </p:nvSpPr>
        <p:spPr>
          <a:xfrm>
            <a:off x="727968" y="284085"/>
            <a:ext cx="1092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Teste GPS</a:t>
            </a:r>
          </a:p>
        </p:txBody>
      </p:sp>
    </p:spTree>
    <p:extLst>
      <p:ext uri="{BB962C8B-B14F-4D97-AF65-F5344CB8AC3E}">
        <p14:creationId xmlns:p14="http://schemas.microsoft.com/office/powerpoint/2010/main" val="41307759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2"/>
          <a:srcRect t="6742" r="41675" b="3974"/>
          <a:stretch/>
        </p:blipFill>
        <p:spPr>
          <a:xfrm>
            <a:off x="541539" y="710212"/>
            <a:ext cx="10798862" cy="5433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21617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4873840" y="3116061"/>
            <a:ext cx="2499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Teste GPS Envio/Retorno</a:t>
            </a:r>
          </a:p>
        </p:txBody>
      </p:sp>
    </p:spTree>
    <p:extLst>
      <p:ext uri="{BB962C8B-B14F-4D97-AF65-F5344CB8AC3E}">
        <p14:creationId xmlns:p14="http://schemas.microsoft.com/office/powerpoint/2010/main" val="3286454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727968" y="284085"/>
            <a:ext cx="2499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Teste GPS Envio/Retorno</a:t>
            </a:r>
          </a:p>
        </p:txBody>
      </p:sp>
      <p:sp>
        <p:nvSpPr>
          <p:cNvPr id="3" name="CaixaDeTexto 2"/>
          <p:cNvSpPr txBox="1"/>
          <p:nvPr/>
        </p:nvSpPr>
        <p:spPr>
          <a:xfrm>
            <a:off x="727968" y="896644"/>
            <a:ext cx="18473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727968" y="711978"/>
            <a:ext cx="693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Envio</a:t>
            </a:r>
          </a:p>
        </p:txBody>
      </p:sp>
      <p:sp>
        <p:nvSpPr>
          <p:cNvPr id="6" name="CaixaDeTexto 5"/>
          <p:cNvSpPr txBox="1"/>
          <p:nvPr/>
        </p:nvSpPr>
        <p:spPr>
          <a:xfrm>
            <a:off x="8362764" y="369331"/>
            <a:ext cx="3302507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Preset</a:t>
            </a:r>
          </a:p>
          <a:p>
            <a:r>
              <a:rPr lang="en-US" dirty="0"/>
              <a:t>-27.604998649 -48.5195660665</a:t>
            </a:r>
          </a:p>
          <a:p>
            <a:r>
              <a:rPr lang="en-US" dirty="0"/>
              <a:t>-27.6049996636 -48.5195577407</a:t>
            </a:r>
          </a:p>
          <a:p>
            <a:r>
              <a:rPr lang="en-US" dirty="0"/>
              <a:t>-27.6050006782 -48.5195494149</a:t>
            </a:r>
          </a:p>
          <a:p>
            <a:r>
              <a:rPr lang="en-US" dirty="0"/>
              <a:t>-27.6050016928 -48.519541089</a:t>
            </a:r>
          </a:p>
          <a:p>
            <a:r>
              <a:rPr lang="en-US" dirty="0"/>
              <a:t>-27.6050030455 -48.5195299879</a:t>
            </a:r>
          </a:p>
          <a:p>
            <a:endParaRPr lang="en-US" dirty="0"/>
          </a:p>
          <a:p>
            <a:endParaRPr lang="en-US" dirty="0"/>
          </a:p>
          <a:p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4131952" y="875450"/>
            <a:ext cx="3615295" cy="8402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Todos</a:t>
            </a:r>
          </a:p>
          <a:p>
            <a:r>
              <a:rPr lang="pt-BR" dirty="0"/>
              <a:t>-27.6050030098 -48.5195299906</a:t>
            </a:r>
          </a:p>
          <a:p>
            <a:r>
              <a:rPr lang="pt-BR" dirty="0"/>
              <a:t>-27.605008389 -48.5195244735</a:t>
            </a:r>
          </a:p>
          <a:p>
            <a:r>
              <a:rPr lang="pt-BR" dirty="0"/>
              <a:t>-27.6050137681 -48.5195189563</a:t>
            </a:r>
          </a:p>
          <a:p>
            <a:r>
              <a:rPr lang="pt-BR" dirty="0"/>
              <a:t>-27.6050191473 -48.5195134391</a:t>
            </a:r>
          </a:p>
          <a:p>
            <a:endParaRPr lang="pt-BR" dirty="0"/>
          </a:p>
          <a:p>
            <a:r>
              <a:rPr lang="pt-BR" dirty="0"/>
              <a:t>-27.6050191158 -48.5195134094</a:t>
            </a:r>
          </a:p>
          <a:p>
            <a:r>
              <a:rPr lang="pt-BR" dirty="0"/>
              <a:t>-27.6050266739 -48.5195143864</a:t>
            </a:r>
          </a:p>
          <a:p>
            <a:r>
              <a:rPr lang="pt-BR" dirty="0"/>
              <a:t>-27.6050342319 -48.5195153634</a:t>
            </a:r>
          </a:p>
          <a:p>
            <a:r>
              <a:rPr lang="pt-BR" dirty="0"/>
              <a:t>-27.6050443092 -48.519516666</a:t>
            </a:r>
          </a:p>
          <a:p>
            <a:endParaRPr lang="pt-BR" dirty="0"/>
          </a:p>
          <a:p>
            <a:r>
              <a:rPr lang="pt-BR" dirty="0"/>
              <a:t>-27.6050443355 -48.5195166385</a:t>
            </a:r>
          </a:p>
          <a:p>
            <a:r>
              <a:rPr lang="pt-BR" dirty="0"/>
              <a:t>-27.6050444569 -48.5195249781</a:t>
            </a:r>
          </a:p>
          <a:p>
            <a:r>
              <a:rPr lang="pt-BR" dirty="0"/>
              <a:t>-27.6050445782 -48.5195333177</a:t>
            </a:r>
          </a:p>
          <a:p>
            <a:r>
              <a:rPr lang="pt-BR" dirty="0"/>
              <a:t>-27.6050446995 -48.5195416573</a:t>
            </a:r>
          </a:p>
          <a:p>
            <a:r>
              <a:rPr lang="pt-BR" dirty="0"/>
              <a:t>-27.6050457263 -48.519550577</a:t>
            </a:r>
          </a:p>
          <a:p>
            <a:r>
              <a:rPr lang="pt-BR" dirty="0"/>
              <a:t>-27.6050476341 -48.5195584089</a:t>
            </a:r>
          </a:p>
          <a:p>
            <a:r>
              <a:rPr lang="pt-BR" dirty="0"/>
              <a:t>-27.605049542 -48.5195662407</a:t>
            </a:r>
          </a:p>
          <a:p>
            <a:r>
              <a:rPr lang="pt-BR" dirty="0"/>
              <a:t>-27.6050447061 -48.5195709203</a:t>
            </a:r>
          </a:p>
          <a:p>
            <a:r>
              <a:rPr lang="pt-BR" dirty="0"/>
              <a:t>-27.6050389364 -48.5195767603</a:t>
            </a:r>
          </a:p>
          <a:p>
            <a:endParaRPr lang="pt-BR" dirty="0"/>
          </a:p>
          <a:p>
            <a:r>
              <a:rPr lang="pt-BR" dirty="0"/>
              <a:t>-27.6050389567 -48.5195767868</a:t>
            </a:r>
          </a:p>
          <a:p>
            <a:r>
              <a:rPr lang="pt-BR" dirty="0"/>
              <a:t>-27.6050322499 -48.5195739111</a:t>
            </a:r>
          </a:p>
          <a:p>
            <a:r>
              <a:rPr lang="pt-BR" dirty="0"/>
              <a:t>-27.6050243574 -48.5195711431</a:t>
            </a:r>
          </a:p>
          <a:p>
            <a:r>
              <a:rPr lang="pt-BR" dirty="0"/>
              <a:t>-27.6050168212 -48.519569027</a:t>
            </a:r>
          </a:p>
          <a:p>
            <a:r>
              <a:rPr lang="pt-BR" dirty="0"/>
              <a:t>-27.6050098197 -48.5195678889</a:t>
            </a:r>
          </a:p>
          <a:p>
            <a:r>
              <a:rPr lang="pt-BR" dirty="0"/>
              <a:t>-27.6049986173 -48.5195660681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  <p:sp>
        <p:nvSpPr>
          <p:cNvPr id="11" name="CaixaDeTexto 10"/>
          <p:cNvSpPr txBox="1"/>
          <p:nvPr/>
        </p:nvSpPr>
        <p:spPr>
          <a:xfrm>
            <a:off x="8362763" y="2332776"/>
            <a:ext cx="3302507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Principais</a:t>
            </a:r>
            <a:endParaRPr lang="en-US" dirty="0"/>
          </a:p>
          <a:p>
            <a:r>
              <a:rPr lang="pt-BR" dirty="0"/>
              <a:t>-27.6050030098 -48.5195299906</a:t>
            </a:r>
          </a:p>
          <a:p>
            <a:r>
              <a:rPr lang="pt-BR" dirty="0"/>
              <a:t>-27.6050191158 -48.5195134094</a:t>
            </a:r>
          </a:p>
          <a:p>
            <a:r>
              <a:rPr lang="pt-BR" dirty="0"/>
              <a:t>-27.6050443355 -48.5195166385</a:t>
            </a:r>
          </a:p>
          <a:p>
            <a:r>
              <a:rPr lang="pt-BR" dirty="0"/>
              <a:t>-27.6050389567 -48.5195767868</a:t>
            </a:r>
          </a:p>
          <a:p>
            <a:r>
              <a:rPr lang="pt-BR" dirty="0"/>
              <a:t>-27.6049986173 -48.5195660681</a:t>
            </a:r>
          </a:p>
          <a:p>
            <a:endParaRPr lang="en-US" dirty="0"/>
          </a:p>
          <a:p>
            <a:endParaRPr lang="en-US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785428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0" y="257175"/>
            <a:ext cx="10925176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Todos</a:t>
            </a:r>
          </a:p>
          <a:p>
            <a:r>
              <a:rPr lang="pt-BR" dirty="0"/>
              <a:t>-27.6050030098	-48.5195299906	</a:t>
            </a:r>
            <a:r>
              <a:rPr lang="en-US" dirty="0"/>
              <a:t>circle2	red	1	This is a fairly large cross on the map.</a:t>
            </a:r>
            <a:endParaRPr lang="pt-BR" dirty="0"/>
          </a:p>
          <a:p>
            <a:r>
              <a:rPr lang="pt-BR" dirty="0"/>
              <a:t>-27.605008389	-48.5195244735	</a:t>
            </a:r>
            <a:r>
              <a:rPr lang="en-US" dirty="0"/>
              <a:t>circle2	red	1	This is a fairly large cross on the map.</a:t>
            </a:r>
            <a:endParaRPr lang="pt-BR" dirty="0"/>
          </a:p>
          <a:p>
            <a:r>
              <a:rPr lang="pt-BR" dirty="0"/>
              <a:t>-27.6050137681	-48.5195189563	</a:t>
            </a:r>
            <a:r>
              <a:rPr lang="en-US" dirty="0"/>
              <a:t>circle2	red	1	This is a fairly large cross on the map.</a:t>
            </a:r>
            <a:endParaRPr lang="pt-BR" dirty="0"/>
          </a:p>
          <a:p>
            <a:r>
              <a:rPr lang="pt-BR" dirty="0"/>
              <a:t>-27.6050191473	-48.5195134391	</a:t>
            </a:r>
            <a:r>
              <a:rPr lang="en-US" dirty="0"/>
              <a:t>circle2	red	1	This is a fairly large cross on the map.</a:t>
            </a:r>
            <a:endParaRPr lang="pt-BR" dirty="0"/>
          </a:p>
          <a:p>
            <a:r>
              <a:rPr lang="pt-BR" dirty="0"/>
              <a:t>-27.6050191158	-48.5195134094	</a:t>
            </a:r>
            <a:r>
              <a:rPr lang="en-US" dirty="0"/>
              <a:t>circle2	red	1	This is a fairly large cross on the map.</a:t>
            </a:r>
            <a:endParaRPr lang="pt-BR" dirty="0"/>
          </a:p>
          <a:p>
            <a:r>
              <a:rPr lang="pt-BR" dirty="0"/>
              <a:t>-27.6050266739	-48.5195143864	</a:t>
            </a:r>
            <a:r>
              <a:rPr lang="en-US" dirty="0"/>
              <a:t>circle2	red	1	This is a fairly large cross on the map.</a:t>
            </a:r>
            <a:endParaRPr lang="pt-BR" dirty="0"/>
          </a:p>
          <a:p>
            <a:r>
              <a:rPr lang="pt-BR" dirty="0"/>
              <a:t>-27.6050342319	-48.5195153634	</a:t>
            </a:r>
            <a:r>
              <a:rPr lang="en-US" dirty="0"/>
              <a:t>circle2	red	1	This is a fairly large cross on the map.</a:t>
            </a:r>
            <a:endParaRPr lang="pt-BR" dirty="0"/>
          </a:p>
          <a:p>
            <a:r>
              <a:rPr lang="pt-BR" dirty="0"/>
              <a:t>-27.6050443092	-48.519516666	</a:t>
            </a:r>
            <a:r>
              <a:rPr lang="en-US" dirty="0"/>
              <a:t>circle2	red	1	This is a fairly large cross on the map.</a:t>
            </a:r>
            <a:endParaRPr lang="pt-BR" dirty="0"/>
          </a:p>
          <a:p>
            <a:r>
              <a:rPr lang="pt-BR" dirty="0"/>
              <a:t>-27.6050443355	-48.5195166385	</a:t>
            </a:r>
            <a:r>
              <a:rPr lang="en-US" dirty="0"/>
              <a:t>circle2	red	1	This is a fairly large cross on the map.</a:t>
            </a:r>
            <a:endParaRPr lang="pt-BR" dirty="0"/>
          </a:p>
          <a:p>
            <a:r>
              <a:rPr lang="pt-BR" dirty="0"/>
              <a:t>-27.6050444569	-48.5195249781	</a:t>
            </a:r>
            <a:r>
              <a:rPr lang="en-US" dirty="0"/>
              <a:t>circle2	red	1	This is a fairly large cross on the map.</a:t>
            </a:r>
            <a:endParaRPr lang="pt-BR" dirty="0"/>
          </a:p>
          <a:p>
            <a:r>
              <a:rPr lang="pt-BR" dirty="0"/>
              <a:t>-27.6050445782	-48.5195333177	</a:t>
            </a:r>
            <a:r>
              <a:rPr lang="en-US" dirty="0"/>
              <a:t>circle2	red	1	This is a fairly large cross on the map.</a:t>
            </a:r>
            <a:endParaRPr lang="pt-BR" dirty="0"/>
          </a:p>
          <a:p>
            <a:r>
              <a:rPr lang="pt-BR" dirty="0"/>
              <a:t>-27.6050446995	-48.5195416573	</a:t>
            </a:r>
            <a:r>
              <a:rPr lang="en-US" dirty="0"/>
              <a:t>circle2	red	1	This is a fairly large cross on the map.</a:t>
            </a:r>
            <a:endParaRPr lang="pt-BR" dirty="0"/>
          </a:p>
          <a:p>
            <a:r>
              <a:rPr lang="pt-BR" dirty="0"/>
              <a:t>-27.6050457263	-48.519550577	</a:t>
            </a:r>
            <a:r>
              <a:rPr lang="en-US" dirty="0"/>
              <a:t>circle2	red	1	This is a fairly large cross on the map.</a:t>
            </a:r>
            <a:endParaRPr lang="pt-BR" dirty="0"/>
          </a:p>
          <a:p>
            <a:r>
              <a:rPr lang="pt-BR" dirty="0"/>
              <a:t>-27.6050476341	-48.5195584089	</a:t>
            </a:r>
            <a:r>
              <a:rPr lang="en-US" dirty="0"/>
              <a:t>circle2	red	1	This is a fairly large cross on the map.</a:t>
            </a:r>
            <a:endParaRPr lang="pt-BR" dirty="0"/>
          </a:p>
          <a:p>
            <a:r>
              <a:rPr lang="pt-BR" dirty="0"/>
              <a:t>-27.605049542	-48.5195662407	</a:t>
            </a:r>
            <a:r>
              <a:rPr lang="en-US" dirty="0"/>
              <a:t>circle2	red	1	This is a fairly large cross on the map.</a:t>
            </a:r>
            <a:endParaRPr lang="pt-BR" dirty="0"/>
          </a:p>
          <a:p>
            <a:r>
              <a:rPr lang="pt-BR" dirty="0"/>
              <a:t>-27.6050447061	-48.5195709203	</a:t>
            </a:r>
            <a:r>
              <a:rPr lang="en-US" dirty="0"/>
              <a:t>circle2	red	1	This is a fairly large cross on the map.</a:t>
            </a:r>
            <a:endParaRPr lang="pt-BR" dirty="0"/>
          </a:p>
          <a:p>
            <a:r>
              <a:rPr lang="pt-BR" dirty="0"/>
              <a:t>-27.6050389364	-48.5195767603	</a:t>
            </a:r>
            <a:r>
              <a:rPr lang="en-US" dirty="0"/>
              <a:t>circle2	red	1	This is a fairly large cross on the map.</a:t>
            </a:r>
            <a:endParaRPr lang="pt-BR" dirty="0"/>
          </a:p>
          <a:p>
            <a:r>
              <a:rPr lang="pt-BR" dirty="0"/>
              <a:t>-27.6050389567	-48.5195767868	</a:t>
            </a:r>
            <a:r>
              <a:rPr lang="en-US" dirty="0"/>
              <a:t>circle2	red	1	This is a fairly large cross on the map.</a:t>
            </a:r>
            <a:endParaRPr lang="pt-BR" dirty="0"/>
          </a:p>
          <a:p>
            <a:r>
              <a:rPr lang="pt-BR" dirty="0"/>
              <a:t>-27.6050322499	-48.5195739111	</a:t>
            </a:r>
            <a:r>
              <a:rPr lang="en-US" dirty="0"/>
              <a:t>circle2	red	1	This is a fairly large cross on the map.</a:t>
            </a:r>
            <a:endParaRPr lang="pt-BR" dirty="0"/>
          </a:p>
          <a:p>
            <a:r>
              <a:rPr lang="pt-BR" dirty="0"/>
              <a:t>-27.6050243574	-48.5195711431	</a:t>
            </a:r>
            <a:r>
              <a:rPr lang="en-US" dirty="0"/>
              <a:t>circle2	red	1	This is a fairly large cross on the map.</a:t>
            </a:r>
            <a:endParaRPr lang="pt-BR" dirty="0"/>
          </a:p>
          <a:p>
            <a:r>
              <a:rPr lang="pt-BR" dirty="0"/>
              <a:t>-27.6050168212	-48.519569027	</a:t>
            </a:r>
            <a:r>
              <a:rPr lang="en-US" dirty="0"/>
              <a:t>circle2	red	1	This is a fairly large cross on the map.</a:t>
            </a:r>
            <a:endParaRPr lang="pt-BR" dirty="0"/>
          </a:p>
          <a:p>
            <a:r>
              <a:rPr lang="pt-BR" dirty="0"/>
              <a:t>-27.6050098197	-48.5195678889	</a:t>
            </a:r>
            <a:r>
              <a:rPr lang="en-US" dirty="0"/>
              <a:t>circle2	red	1	This is a fairly large cross on the map.</a:t>
            </a:r>
            <a:endParaRPr lang="pt-BR" dirty="0"/>
          </a:p>
          <a:p>
            <a:r>
              <a:rPr lang="pt-BR" dirty="0"/>
              <a:t>-27.6049986173	-48.5195660681	</a:t>
            </a:r>
            <a:r>
              <a:rPr lang="en-US" dirty="0"/>
              <a:t>circle2	red	1	This is a fairly large cross on the map.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5449684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/>
          <a:srcRect l="74" t="6965" r="41892" b="3752"/>
          <a:stretch/>
        </p:blipFill>
        <p:spPr>
          <a:xfrm>
            <a:off x="228177" y="426128"/>
            <a:ext cx="11324316" cy="5726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52106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372860" y="356586"/>
            <a:ext cx="2499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Teste GPS Envio/Retorno</a:t>
            </a:r>
          </a:p>
        </p:txBody>
      </p:sp>
      <p:sp>
        <p:nvSpPr>
          <p:cNvPr id="3" name="CaixaDeTexto 2"/>
          <p:cNvSpPr txBox="1"/>
          <p:nvPr/>
        </p:nvSpPr>
        <p:spPr>
          <a:xfrm>
            <a:off x="372860" y="800754"/>
            <a:ext cx="9401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Retorno</a:t>
            </a:r>
          </a:p>
        </p:txBody>
      </p:sp>
      <p:sp>
        <p:nvSpPr>
          <p:cNvPr id="4" name="CaixaDeTexto 3"/>
          <p:cNvSpPr txBox="1"/>
          <p:nvPr/>
        </p:nvSpPr>
        <p:spPr>
          <a:xfrm>
            <a:off x="4082027" y="0"/>
            <a:ext cx="55219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372860" y="1570547"/>
            <a:ext cx="330250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Principais</a:t>
            </a:r>
          </a:p>
          <a:p>
            <a:r>
              <a:rPr lang="pt-BR" dirty="0"/>
              <a:t>-27.6050038655 -48.519523064</a:t>
            </a:r>
          </a:p>
          <a:p>
            <a:r>
              <a:rPr lang="pt-BR" dirty="0"/>
              <a:t>-27.6050233768 -48.5195091899</a:t>
            </a:r>
          </a:p>
          <a:p>
            <a:r>
              <a:rPr lang="pt-BR" dirty="0"/>
              <a:t>-27.6050509603 -48.5195175906</a:t>
            </a:r>
          </a:p>
          <a:p>
            <a:r>
              <a:rPr lang="pt-BR" dirty="0"/>
              <a:t>-27.6050357309 -48.5195801182</a:t>
            </a:r>
          </a:p>
          <a:p>
            <a:r>
              <a:rPr lang="pt-BR" dirty="0"/>
              <a:t>-27.604992714 -48.5195650491</a:t>
            </a:r>
          </a:p>
        </p:txBody>
      </p:sp>
      <p:sp>
        <p:nvSpPr>
          <p:cNvPr id="8" name="CaixaDeTexto 7"/>
          <p:cNvSpPr txBox="1"/>
          <p:nvPr/>
        </p:nvSpPr>
        <p:spPr>
          <a:xfrm>
            <a:off x="7772400" y="1570547"/>
            <a:ext cx="2631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Todos no arquivo na pasta</a:t>
            </a:r>
          </a:p>
        </p:txBody>
      </p:sp>
    </p:spTree>
    <p:extLst>
      <p:ext uri="{BB962C8B-B14F-4D97-AF65-F5344CB8AC3E}">
        <p14:creationId xmlns:p14="http://schemas.microsoft.com/office/powerpoint/2010/main" val="5043573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mapa, texto&#10;&#10;Descrição gerada automaticamente">
            <a:extLst>
              <a:ext uri="{FF2B5EF4-FFF2-40B4-BE49-F238E27FC236}">
                <a16:creationId xmlns:a16="http://schemas.microsoft.com/office/drawing/2014/main" id="{1422D68B-751A-4949-A0C4-F0BB50559AC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9" t="17589" r="745" b="5106"/>
          <a:stretch/>
        </p:blipFill>
        <p:spPr>
          <a:xfrm>
            <a:off x="283722" y="885217"/>
            <a:ext cx="11624555" cy="5301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97007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/>
          <a:srcRect t="6743" r="41529" b="4196"/>
          <a:stretch/>
        </p:blipFill>
        <p:spPr>
          <a:xfrm>
            <a:off x="514905" y="577047"/>
            <a:ext cx="11154222" cy="5584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77096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5548543" y="3089428"/>
            <a:ext cx="13610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Comparação</a:t>
            </a:r>
          </a:p>
        </p:txBody>
      </p:sp>
    </p:spTree>
    <p:extLst>
      <p:ext uri="{BB962C8B-B14F-4D97-AF65-F5344CB8AC3E}">
        <p14:creationId xmlns:p14="http://schemas.microsoft.com/office/powerpoint/2010/main" val="132200649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/>
          <a:srcRect l="15313" t="12916" r="57265" b="24328"/>
          <a:stretch/>
        </p:blipFill>
        <p:spPr>
          <a:xfrm>
            <a:off x="2590800" y="866775"/>
            <a:ext cx="6772275" cy="5093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0217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403377" y="2760953"/>
            <a:ext cx="3302507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-27.6050030098 -48.5195299906</a:t>
            </a:r>
          </a:p>
          <a:p>
            <a:r>
              <a:rPr lang="pt-BR" dirty="0"/>
              <a:t>-27.6050191158 -48.5195134094</a:t>
            </a:r>
          </a:p>
          <a:p>
            <a:r>
              <a:rPr lang="pt-BR" dirty="0"/>
              <a:t>-27.6050443355 -48.5195166385</a:t>
            </a:r>
          </a:p>
          <a:p>
            <a:r>
              <a:rPr lang="pt-BR" dirty="0"/>
              <a:t>-27.6050389567 -48.5195767868</a:t>
            </a:r>
          </a:p>
          <a:p>
            <a:r>
              <a:rPr lang="pt-BR" dirty="0"/>
              <a:t>-27.6049986173 -48.5195660681</a:t>
            </a:r>
          </a:p>
          <a:p>
            <a:endParaRPr lang="en-US" dirty="0"/>
          </a:p>
          <a:p>
            <a:endParaRPr lang="en-US" dirty="0"/>
          </a:p>
          <a:p>
            <a:endParaRPr lang="pt-BR" dirty="0"/>
          </a:p>
        </p:txBody>
      </p:sp>
      <p:sp>
        <p:nvSpPr>
          <p:cNvPr id="3" name="CaixaDeTexto 2"/>
          <p:cNvSpPr txBox="1"/>
          <p:nvPr/>
        </p:nvSpPr>
        <p:spPr>
          <a:xfrm>
            <a:off x="2160510" y="1979697"/>
            <a:ext cx="10903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Comando</a:t>
            </a:r>
          </a:p>
        </p:txBody>
      </p:sp>
      <p:sp>
        <p:nvSpPr>
          <p:cNvPr id="4" name="CaixaDeTexto 3"/>
          <p:cNvSpPr txBox="1"/>
          <p:nvPr/>
        </p:nvSpPr>
        <p:spPr>
          <a:xfrm>
            <a:off x="6614645" y="2760953"/>
            <a:ext cx="330250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-27.6050038655 -48.519523064</a:t>
            </a:r>
          </a:p>
          <a:p>
            <a:r>
              <a:rPr lang="pt-BR" dirty="0"/>
              <a:t>-27.6050233768 -48.5195091899</a:t>
            </a:r>
          </a:p>
          <a:p>
            <a:r>
              <a:rPr lang="pt-BR" dirty="0"/>
              <a:t>-27.6050509603 -48.5195175906</a:t>
            </a:r>
          </a:p>
          <a:p>
            <a:r>
              <a:rPr lang="pt-BR" dirty="0"/>
              <a:t>-27.6050357309 -48.5195801182</a:t>
            </a:r>
          </a:p>
          <a:p>
            <a:r>
              <a:rPr lang="pt-BR" dirty="0"/>
              <a:t>-27.604992714 -48.5195650491</a:t>
            </a:r>
          </a:p>
        </p:txBody>
      </p:sp>
      <p:sp>
        <p:nvSpPr>
          <p:cNvPr id="5" name="CaixaDeTexto 4"/>
          <p:cNvSpPr txBox="1"/>
          <p:nvPr/>
        </p:nvSpPr>
        <p:spPr>
          <a:xfrm>
            <a:off x="8976958" y="1888138"/>
            <a:ext cx="9401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Retorno</a:t>
            </a:r>
          </a:p>
        </p:txBody>
      </p:sp>
      <p:sp>
        <p:nvSpPr>
          <p:cNvPr id="6" name="CaixaDeTexto 5"/>
          <p:cNvSpPr txBox="1"/>
          <p:nvPr/>
        </p:nvSpPr>
        <p:spPr>
          <a:xfrm>
            <a:off x="10049985" y="2760953"/>
            <a:ext cx="164660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2.29999995232</a:t>
            </a:r>
          </a:p>
          <a:p>
            <a:r>
              <a:rPr lang="pt-BR" dirty="0"/>
              <a:t>2.29999995232</a:t>
            </a:r>
          </a:p>
          <a:p>
            <a:r>
              <a:rPr lang="pt-BR" dirty="0"/>
              <a:t>2.20000004768</a:t>
            </a:r>
          </a:p>
          <a:p>
            <a:r>
              <a:rPr lang="pt-BR" dirty="0"/>
              <a:t>2.79999995232</a:t>
            </a:r>
          </a:p>
          <a:p>
            <a:r>
              <a:rPr lang="pt-BR" dirty="0"/>
              <a:t>2.59999990463</a:t>
            </a:r>
          </a:p>
        </p:txBody>
      </p:sp>
      <p:sp>
        <p:nvSpPr>
          <p:cNvPr id="8" name="CaixaDeTexto 7"/>
          <p:cNvSpPr txBox="1"/>
          <p:nvPr/>
        </p:nvSpPr>
        <p:spPr>
          <a:xfrm>
            <a:off x="3933825" y="2760953"/>
            <a:ext cx="164660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2.01425293983</a:t>
            </a:r>
          </a:p>
          <a:p>
            <a:r>
              <a:rPr lang="pt-BR" dirty="0"/>
              <a:t>2.01475906577</a:t>
            </a:r>
          </a:p>
          <a:p>
            <a:r>
              <a:rPr lang="pt-BR" dirty="0"/>
              <a:t>2.01541081051</a:t>
            </a:r>
          </a:p>
          <a:p>
            <a:r>
              <a:rPr lang="pt-BR" dirty="0"/>
              <a:t>2.01446971725</a:t>
            </a:r>
          </a:p>
          <a:p>
            <a:r>
              <a:rPr lang="pt-BR" dirty="0"/>
              <a:t>2.01565377887</a:t>
            </a:r>
          </a:p>
        </p:txBody>
      </p:sp>
    </p:spTree>
    <p:extLst>
      <p:ext uri="{BB962C8B-B14F-4D97-AF65-F5344CB8AC3E}">
        <p14:creationId xmlns:p14="http://schemas.microsoft.com/office/powerpoint/2010/main" val="413934861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/>
          <a:srcRect l="19707" t="19401" r="59845" b="14276"/>
          <a:stretch/>
        </p:blipFill>
        <p:spPr>
          <a:xfrm>
            <a:off x="3548431" y="495567"/>
            <a:ext cx="5160563" cy="5501353"/>
          </a:xfrm>
          <a:prstGeom prst="rect">
            <a:avLst/>
          </a:prstGeom>
        </p:spPr>
      </p:pic>
      <p:sp>
        <p:nvSpPr>
          <p:cNvPr id="3" name="Elipse 2"/>
          <p:cNvSpPr/>
          <p:nvPr/>
        </p:nvSpPr>
        <p:spPr>
          <a:xfrm>
            <a:off x="6214907" y="2904343"/>
            <a:ext cx="106532" cy="97654"/>
          </a:xfrm>
          <a:prstGeom prst="ellipse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Elipse 3"/>
          <p:cNvSpPr/>
          <p:nvPr/>
        </p:nvSpPr>
        <p:spPr>
          <a:xfrm>
            <a:off x="6537169" y="3266883"/>
            <a:ext cx="106532" cy="97654"/>
          </a:xfrm>
          <a:prstGeom prst="ellipse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lipse 4"/>
          <p:cNvSpPr/>
          <p:nvPr/>
        </p:nvSpPr>
        <p:spPr>
          <a:xfrm>
            <a:off x="6476758" y="3813980"/>
            <a:ext cx="106532" cy="97654"/>
          </a:xfrm>
          <a:prstGeom prst="ellipse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lipse 5"/>
          <p:cNvSpPr/>
          <p:nvPr/>
        </p:nvSpPr>
        <p:spPr>
          <a:xfrm>
            <a:off x="5294158" y="3700449"/>
            <a:ext cx="106532" cy="97654"/>
          </a:xfrm>
          <a:prstGeom prst="ellipse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lipse 6"/>
          <p:cNvSpPr/>
          <p:nvPr/>
        </p:nvSpPr>
        <p:spPr>
          <a:xfrm>
            <a:off x="5502120" y="2813040"/>
            <a:ext cx="106532" cy="97654"/>
          </a:xfrm>
          <a:prstGeom prst="ellipse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Elipse 7"/>
          <p:cNvSpPr/>
          <p:nvPr/>
        </p:nvSpPr>
        <p:spPr>
          <a:xfrm>
            <a:off x="4962364" y="6168906"/>
            <a:ext cx="290667" cy="265126"/>
          </a:xfrm>
          <a:prstGeom prst="ellipse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aixaDeTexto 8"/>
          <p:cNvSpPr txBox="1"/>
          <p:nvPr/>
        </p:nvSpPr>
        <p:spPr>
          <a:xfrm>
            <a:off x="5294158" y="6135853"/>
            <a:ext cx="2079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Pontos comandados</a:t>
            </a:r>
          </a:p>
        </p:txBody>
      </p:sp>
    </p:spTree>
    <p:extLst>
      <p:ext uri="{BB962C8B-B14F-4D97-AF65-F5344CB8AC3E}">
        <p14:creationId xmlns:p14="http://schemas.microsoft.com/office/powerpoint/2010/main" val="40741452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equipamentos eletrônicos, captura de tela, mostrador&#10;&#10;Descrição gerada automaticamente">
            <a:extLst>
              <a:ext uri="{FF2B5EF4-FFF2-40B4-BE49-F238E27FC236}">
                <a16:creationId xmlns:a16="http://schemas.microsoft.com/office/drawing/2014/main" id="{EC7F8BB8-1C3C-46F8-AFC5-DECF196484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261559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 descr="Uma imagem contendo captura de tela&#10;&#10;Descrição gerada automaticamente">
            <a:extLst>
              <a:ext uri="{FF2B5EF4-FFF2-40B4-BE49-F238E27FC236}">
                <a16:creationId xmlns:a16="http://schemas.microsoft.com/office/drawing/2014/main" id="{086892F1-BA6C-4A37-A51A-59F7605CF1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692" t="16239" r="7524" b="16444"/>
          <a:stretch/>
        </p:blipFill>
        <p:spPr>
          <a:xfrm>
            <a:off x="4893012" y="1556426"/>
            <a:ext cx="5826869" cy="4260714"/>
          </a:xfrm>
        </p:spPr>
      </p:pic>
    </p:spTree>
    <p:extLst>
      <p:ext uri="{BB962C8B-B14F-4D97-AF65-F5344CB8AC3E}">
        <p14:creationId xmlns:p14="http://schemas.microsoft.com/office/powerpoint/2010/main" val="25031517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esultado de imagem para controle play 2 botoes">
            <a:extLst>
              <a:ext uri="{FF2B5EF4-FFF2-40B4-BE49-F238E27FC236}">
                <a16:creationId xmlns:a16="http://schemas.microsoft.com/office/drawing/2014/main" id="{F3DAC3B8-9BDB-4381-A133-2E2CC29056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0" y="1585913"/>
            <a:ext cx="5715000" cy="3686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E2690505-4906-453E-8988-255F0B1EA0E3}"/>
              </a:ext>
            </a:extLst>
          </p:cNvPr>
          <p:cNvCxnSpPr/>
          <p:nvPr/>
        </p:nvCxnSpPr>
        <p:spPr>
          <a:xfrm>
            <a:off x="8342722" y="2941163"/>
            <a:ext cx="1018094" cy="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4DDA6A9E-6ED2-4E8D-AC41-5C964B372773}"/>
              </a:ext>
            </a:extLst>
          </p:cNvPr>
          <p:cNvSpPr txBox="1"/>
          <p:nvPr/>
        </p:nvSpPr>
        <p:spPr>
          <a:xfrm>
            <a:off x="9464511" y="2756497"/>
            <a:ext cx="1583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Modo manual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5CFE92C-84E3-4947-8E0C-08F2F6440FB5}"/>
              </a:ext>
            </a:extLst>
          </p:cNvPr>
          <p:cNvSpPr txBox="1"/>
          <p:nvPr/>
        </p:nvSpPr>
        <p:spPr>
          <a:xfrm>
            <a:off x="1828801" y="2041630"/>
            <a:ext cx="1690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Aumentar nível</a:t>
            </a:r>
          </a:p>
        </p:txBody>
      </p:sp>
      <p:cxnSp>
        <p:nvCxnSpPr>
          <p:cNvPr id="9" name="Conector: Angulado 8">
            <a:extLst>
              <a:ext uri="{FF2B5EF4-FFF2-40B4-BE49-F238E27FC236}">
                <a16:creationId xmlns:a16="http://schemas.microsoft.com/office/drawing/2014/main" id="{741521AA-FE1A-404D-B0AF-7EBA9EF2BFC2}"/>
              </a:ext>
            </a:extLst>
          </p:cNvPr>
          <p:cNvCxnSpPr>
            <a:cxnSpLocks/>
            <a:endCxn id="8" idx="3"/>
          </p:cNvCxnSpPr>
          <p:nvPr/>
        </p:nvCxnSpPr>
        <p:spPr>
          <a:xfrm rot="10800000">
            <a:off x="3519342" y="2226297"/>
            <a:ext cx="882981" cy="366083"/>
          </a:xfrm>
          <a:prstGeom prst="bentConnector3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EE082000-7584-4E86-8AB0-24513F4E54D9}"/>
              </a:ext>
            </a:extLst>
          </p:cNvPr>
          <p:cNvSpPr txBox="1"/>
          <p:nvPr/>
        </p:nvSpPr>
        <p:spPr>
          <a:xfrm>
            <a:off x="1946242" y="3378232"/>
            <a:ext cx="1583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Diminuir nível</a:t>
            </a:r>
          </a:p>
        </p:txBody>
      </p:sp>
      <p:cxnSp>
        <p:nvCxnSpPr>
          <p:cNvPr id="12" name="Conector: Angulado 11">
            <a:extLst>
              <a:ext uri="{FF2B5EF4-FFF2-40B4-BE49-F238E27FC236}">
                <a16:creationId xmlns:a16="http://schemas.microsoft.com/office/drawing/2014/main" id="{CFC365FD-7357-4870-ACC5-A045B08A7B74}"/>
              </a:ext>
            </a:extLst>
          </p:cNvPr>
          <p:cNvCxnSpPr>
            <a:cxnSpLocks/>
            <a:endCxn id="11" idx="3"/>
          </p:cNvCxnSpPr>
          <p:nvPr/>
        </p:nvCxnSpPr>
        <p:spPr>
          <a:xfrm rot="10800000" flipV="1">
            <a:off x="3529946" y="3232756"/>
            <a:ext cx="872373" cy="330141"/>
          </a:xfrm>
          <a:prstGeom prst="bentConnector3">
            <a:avLst>
              <a:gd name="adj1" fmla="val 41356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BD353A44-7150-4888-B03B-8E22B87C3B11}"/>
              </a:ext>
            </a:extLst>
          </p:cNvPr>
          <p:cNvSpPr txBox="1"/>
          <p:nvPr/>
        </p:nvSpPr>
        <p:spPr>
          <a:xfrm>
            <a:off x="3691476" y="375762"/>
            <a:ext cx="1583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Coletar pontos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81DF7313-3182-45DC-BA72-CEA81E4845C5}"/>
              </a:ext>
            </a:extLst>
          </p:cNvPr>
          <p:cNvSpPr txBox="1"/>
          <p:nvPr/>
        </p:nvSpPr>
        <p:spPr>
          <a:xfrm>
            <a:off x="6235642" y="375762"/>
            <a:ext cx="2946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Armazenar pontos coletados</a:t>
            </a:r>
          </a:p>
        </p:txBody>
      </p:sp>
      <p:cxnSp>
        <p:nvCxnSpPr>
          <p:cNvPr id="27" name="Conector: Angulado 26">
            <a:extLst>
              <a:ext uri="{FF2B5EF4-FFF2-40B4-BE49-F238E27FC236}">
                <a16:creationId xmlns:a16="http://schemas.microsoft.com/office/drawing/2014/main" id="{CB74026F-60F9-4DD4-A0EA-DDA603901A7C}"/>
              </a:ext>
            </a:extLst>
          </p:cNvPr>
          <p:cNvCxnSpPr>
            <a:cxnSpLocks/>
          </p:cNvCxnSpPr>
          <p:nvPr/>
        </p:nvCxnSpPr>
        <p:spPr>
          <a:xfrm rot="16200000" flipV="1">
            <a:off x="3905340" y="1275948"/>
            <a:ext cx="2196069" cy="1134362"/>
          </a:xfrm>
          <a:prstGeom prst="bentConnector3">
            <a:avLst>
              <a:gd name="adj1" fmla="val 89921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: Angulado 31">
            <a:extLst>
              <a:ext uri="{FF2B5EF4-FFF2-40B4-BE49-F238E27FC236}">
                <a16:creationId xmlns:a16="http://schemas.microsoft.com/office/drawing/2014/main" id="{7149C8A8-DE68-44A9-A7BE-15F7EA148C1A}"/>
              </a:ext>
            </a:extLst>
          </p:cNvPr>
          <p:cNvCxnSpPr>
            <a:cxnSpLocks/>
            <a:endCxn id="20" idx="2"/>
          </p:cNvCxnSpPr>
          <p:nvPr/>
        </p:nvCxnSpPr>
        <p:spPr>
          <a:xfrm rot="5400000" flipH="1" flipV="1">
            <a:off x="6065302" y="1297801"/>
            <a:ext cx="2196079" cy="1090667"/>
          </a:xfrm>
          <a:prstGeom prst="bentConnector3">
            <a:avLst>
              <a:gd name="adj1" fmla="val 90350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ector: Angulado 40">
            <a:extLst>
              <a:ext uri="{FF2B5EF4-FFF2-40B4-BE49-F238E27FC236}">
                <a16:creationId xmlns:a16="http://schemas.microsoft.com/office/drawing/2014/main" id="{00C9C943-1A91-4BDB-A0C2-5FF09463EF2C}"/>
              </a:ext>
            </a:extLst>
          </p:cNvPr>
          <p:cNvCxnSpPr/>
          <p:nvPr/>
        </p:nvCxnSpPr>
        <p:spPr>
          <a:xfrm rot="10800000">
            <a:off x="2562025" y="1284025"/>
            <a:ext cx="1819374" cy="424207"/>
          </a:xfrm>
          <a:prstGeom prst="bentConnector3">
            <a:avLst>
              <a:gd name="adj1" fmla="val -3886"/>
            </a:avLst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ector: Angulado 43">
            <a:extLst>
              <a:ext uri="{FF2B5EF4-FFF2-40B4-BE49-F238E27FC236}">
                <a16:creationId xmlns:a16="http://schemas.microsoft.com/office/drawing/2014/main" id="{35AF7291-A312-4B01-A061-A1CA705D929B}"/>
              </a:ext>
            </a:extLst>
          </p:cNvPr>
          <p:cNvCxnSpPr>
            <a:cxnSpLocks/>
          </p:cNvCxnSpPr>
          <p:nvPr/>
        </p:nvCxnSpPr>
        <p:spPr>
          <a:xfrm flipV="1">
            <a:off x="7772180" y="1284024"/>
            <a:ext cx="1857795" cy="431102"/>
          </a:xfrm>
          <a:prstGeom prst="bentConnector3">
            <a:avLst>
              <a:gd name="adj1" fmla="val 273"/>
            </a:avLst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CaixaDeTexto 53">
            <a:extLst>
              <a:ext uri="{FF2B5EF4-FFF2-40B4-BE49-F238E27FC236}">
                <a16:creationId xmlns:a16="http://schemas.microsoft.com/office/drawing/2014/main" id="{134D5FE6-C787-4F4E-AFE3-C0266C398986}"/>
              </a:ext>
            </a:extLst>
          </p:cNvPr>
          <p:cNvSpPr txBox="1"/>
          <p:nvPr/>
        </p:nvSpPr>
        <p:spPr>
          <a:xfrm>
            <a:off x="9693480" y="1099358"/>
            <a:ext cx="1948623" cy="3693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R2 – Zerar pontos</a:t>
            </a:r>
          </a:p>
        </p:txBody>
      </p:sp>
      <p:sp>
        <p:nvSpPr>
          <p:cNvPr id="55" name="CaixaDeTexto 54">
            <a:extLst>
              <a:ext uri="{FF2B5EF4-FFF2-40B4-BE49-F238E27FC236}">
                <a16:creationId xmlns:a16="http://schemas.microsoft.com/office/drawing/2014/main" id="{25B1EEF8-BD05-43AA-BBF9-25E16F77B4F1}"/>
              </a:ext>
            </a:extLst>
          </p:cNvPr>
          <p:cNvSpPr txBox="1"/>
          <p:nvPr/>
        </p:nvSpPr>
        <p:spPr>
          <a:xfrm>
            <a:off x="320512" y="1074360"/>
            <a:ext cx="2249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L1 – Modo autônomo</a:t>
            </a:r>
          </a:p>
        </p:txBody>
      </p:sp>
      <p:cxnSp>
        <p:nvCxnSpPr>
          <p:cNvPr id="58" name="Conector de Seta Reta 57">
            <a:extLst>
              <a:ext uri="{FF2B5EF4-FFF2-40B4-BE49-F238E27FC236}">
                <a16:creationId xmlns:a16="http://schemas.microsoft.com/office/drawing/2014/main" id="{DC0CD190-5D0E-4A63-BFD7-363812A15EB5}"/>
              </a:ext>
            </a:extLst>
          </p:cNvPr>
          <p:cNvCxnSpPr/>
          <p:nvPr/>
        </p:nvCxnSpPr>
        <p:spPr>
          <a:xfrm>
            <a:off x="5209191" y="3747564"/>
            <a:ext cx="0" cy="1276923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ector de Seta Reta 59">
            <a:extLst>
              <a:ext uri="{FF2B5EF4-FFF2-40B4-BE49-F238E27FC236}">
                <a16:creationId xmlns:a16="http://schemas.microsoft.com/office/drawing/2014/main" id="{762544C2-A4F9-4D62-96D7-C1BD1B091D06}"/>
              </a:ext>
            </a:extLst>
          </p:cNvPr>
          <p:cNvCxnSpPr/>
          <p:nvPr/>
        </p:nvCxnSpPr>
        <p:spPr>
          <a:xfrm>
            <a:off x="6916823" y="3747564"/>
            <a:ext cx="0" cy="1276923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ector de Seta Reta 60">
            <a:extLst>
              <a:ext uri="{FF2B5EF4-FFF2-40B4-BE49-F238E27FC236}">
                <a16:creationId xmlns:a16="http://schemas.microsoft.com/office/drawing/2014/main" id="{E568357E-BF40-4C8C-A2F1-C609A632ED04}"/>
              </a:ext>
            </a:extLst>
          </p:cNvPr>
          <p:cNvCxnSpPr/>
          <p:nvPr/>
        </p:nvCxnSpPr>
        <p:spPr>
          <a:xfrm>
            <a:off x="4660034" y="6014301"/>
            <a:ext cx="1175158" cy="0"/>
          </a:xfrm>
          <a:prstGeom prst="straightConnector1">
            <a:avLst/>
          </a:prstGeom>
          <a:ln w="38100">
            <a:solidFill>
              <a:schemeClr val="accent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ector de Seta Reta 62">
            <a:extLst>
              <a:ext uri="{FF2B5EF4-FFF2-40B4-BE49-F238E27FC236}">
                <a16:creationId xmlns:a16="http://schemas.microsoft.com/office/drawing/2014/main" id="{5BEDB26B-0DEA-4344-B2EF-A963D40FBD91}"/>
              </a:ext>
            </a:extLst>
          </p:cNvPr>
          <p:cNvCxnSpPr>
            <a:cxnSpLocks/>
          </p:cNvCxnSpPr>
          <p:nvPr/>
        </p:nvCxnSpPr>
        <p:spPr>
          <a:xfrm>
            <a:off x="5247613" y="5512557"/>
            <a:ext cx="0" cy="1003487"/>
          </a:xfrm>
          <a:prstGeom prst="straightConnector1">
            <a:avLst/>
          </a:prstGeom>
          <a:ln w="38100">
            <a:solidFill>
              <a:schemeClr val="accent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ector de Seta Reta 65">
            <a:extLst>
              <a:ext uri="{FF2B5EF4-FFF2-40B4-BE49-F238E27FC236}">
                <a16:creationId xmlns:a16="http://schemas.microsoft.com/office/drawing/2014/main" id="{ED4E2DBD-F6FB-4D49-B3A5-1014C15DC229}"/>
              </a:ext>
            </a:extLst>
          </p:cNvPr>
          <p:cNvCxnSpPr/>
          <p:nvPr/>
        </p:nvCxnSpPr>
        <p:spPr>
          <a:xfrm>
            <a:off x="6329244" y="6014300"/>
            <a:ext cx="1175158" cy="0"/>
          </a:xfrm>
          <a:prstGeom prst="straightConnector1">
            <a:avLst/>
          </a:prstGeom>
          <a:ln w="38100">
            <a:solidFill>
              <a:schemeClr val="accent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ector de Seta Reta 66">
            <a:extLst>
              <a:ext uri="{FF2B5EF4-FFF2-40B4-BE49-F238E27FC236}">
                <a16:creationId xmlns:a16="http://schemas.microsoft.com/office/drawing/2014/main" id="{C426112A-9C1F-4247-93E1-D4BA2CAF389F}"/>
              </a:ext>
            </a:extLst>
          </p:cNvPr>
          <p:cNvCxnSpPr>
            <a:cxnSpLocks/>
          </p:cNvCxnSpPr>
          <p:nvPr/>
        </p:nvCxnSpPr>
        <p:spPr>
          <a:xfrm>
            <a:off x="6916823" y="5512556"/>
            <a:ext cx="0" cy="1003487"/>
          </a:xfrm>
          <a:prstGeom prst="straightConnector1">
            <a:avLst/>
          </a:prstGeom>
          <a:ln w="38100">
            <a:solidFill>
              <a:schemeClr val="accent4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5" name="CaixaDeTexto 1024">
            <a:extLst>
              <a:ext uri="{FF2B5EF4-FFF2-40B4-BE49-F238E27FC236}">
                <a16:creationId xmlns:a16="http://schemas.microsoft.com/office/drawing/2014/main" id="{D2B1C8AE-A42F-46A1-AD72-8EE0FD910925}"/>
              </a:ext>
            </a:extLst>
          </p:cNvPr>
          <p:cNvSpPr txBox="1"/>
          <p:nvPr/>
        </p:nvSpPr>
        <p:spPr>
          <a:xfrm>
            <a:off x="7504401" y="5829633"/>
            <a:ext cx="5875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Yaw</a:t>
            </a:r>
          </a:p>
        </p:txBody>
      </p:sp>
      <p:sp>
        <p:nvSpPr>
          <p:cNvPr id="69" name="CaixaDeTexto 68">
            <a:extLst>
              <a:ext uri="{FF2B5EF4-FFF2-40B4-BE49-F238E27FC236}">
                <a16:creationId xmlns:a16="http://schemas.microsoft.com/office/drawing/2014/main" id="{823BAB4C-A745-4FCA-916E-65EF6A114C28}"/>
              </a:ext>
            </a:extLst>
          </p:cNvPr>
          <p:cNvSpPr txBox="1"/>
          <p:nvPr/>
        </p:nvSpPr>
        <p:spPr>
          <a:xfrm>
            <a:off x="6523251" y="6503213"/>
            <a:ext cx="787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/>
              <a:t>Thrust</a:t>
            </a:r>
            <a:endParaRPr lang="pt-BR" dirty="0"/>
          </a:p>
        </p:txBody>
      </p:sp>
      <p:sp>
        <p:nvSpPr>
          <p:cNvPr id="70" name="CaixaDeTexto 69">
            <a:extLst>
              <a:ext uri="{FF2B5EF4-FFF2-40B4-BE49-F238E27FC236}">
                <a16:creationId xmlns:a16="http://schemas.microsoft.com/office/drawing/2014/main" id="{81F562AB-C059-403A-B524-5935E80FC181}"/>
              </a:ext>
            </a:extLst>
          </p:cNvPr>
          <p:cNvSpPr txBox="1"/>
          <p:nvPr/>
        </p:nvSpPr>
        <p:spPr>
          <a:xfrm>
            <a:off x="4088157" y="5823987"/>
            <a:ext cx="6082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Roll</a:t>
            </a:r>
          </a:p>
        </p:txBody>
      </p:sp>
      <p:sp>
        <p:nvSpPr>
          <p:cNvPr id="71" name="CaixaDeTexto 70">
            <a:extLst>
              <a:ext uri="{FF2B5EF4-FFF2-40B4-BE49-F238E27FC236}">
                <a16:creationId xmlns:a16="http://schemas.microsoft.com/office/drawing/2014/main" id="{EAC659BB-4F3A-4B92-84D4-A9CDCEEE1F0F}"/>
              </a:ext>
            </a:extLst>
          </p:cNvPr>
          <p:cNvSpPr txBox="1"/>
          <p:nvPr/>
        </p:nvSpPr>
        <p:spPr>
          <a:xfrm>
            <a:off x="4944988" y="6521692"/>
            <a:ext cx="890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Pitch</a:t>
            </a:r>
          </a:p>
        </p:txBody>
      </p:sp>
      <p:sp>
        <p:nvSpPr>
          <p:cNvPr id="1030" name="CaixaDeTexto 1029">
            <a:extLst>
              <a:ext uri="{FF2B5EF4-FFF2-40B4-BE49-F238E27FC236}">
                <a16:creationId xmlns:a16="http://schemas.microsoft.com/office/drawing/2014/main" id="{E151B1C5-7D04-4CC2-B116-91FFDABF4CFA}"/>
              </a:ext>
            </a:extLst>
          </p:cNvPr>
          <p:cNvSpPr txBox="1"/>
          <p:nvPr/>
        </p:nvSpPr>
        <p:spPr>
          <a:xfrm>
            <a:off x="3691476" y="5074195"/>
            <a:ext cx="4881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Controles analógicos para movimentação do VANT</a:t>
            </a:r>
          </a:p>
        </p:txBody>
      </p:sp>
    </p:spTree>
    <p:extLst>
      <p:ext uri="{BB962C8B-B14F-4D97-AF65-F5344CB8AC3E}">
        <p14:creationId xmlns:p14="http://schemas.microsoft.com/office/powerpoint/2010/main" val="1549060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 4">
            <a:extLst>
              <a:ext uri="{FF2B5EF4-FFF2-40B4-BE49-F238E27FC236}">
                <a16:creationId xmlns:a16="http://schemas.microsoft.com/office/drawing/2014/main" id="{A98D1E91-0373-465D-8BBF-8936A09AB67E}"/>
              </a:ext>
            </a:extLst>
          </p:cNvPr>
          <p:cNvSpPr/>
          <p:nvPr/>
        </p:nvSpPr>
        <p:spPr>
          <a:xfrm>
            <a:off x="3648275" y="726597"/>
            <a:ext cx="5014709" cy="3544478"/>
          </a:xfrm>
          <a:prstGeom prst="rect">
            <a:avLst/>
          </a:pr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4299EE78-0A11-464C-A705-FEAEF31BF9B0}"/>
              </a:ext>
            </a:extLst>
          </p:cNvPr>
          <p:cNvSpPr/>
          <p:nvPr/>
        </p:nvSpPr>
        <p:spPr>
          <a:xfrm>
            <a:off x="-254773" y="2423422"/>
            <a:ext cx="5024487" cy="3544478"/>
          </a:xfrm>
          <a:prstGeom prst="rect">
            <a:avLst/>
          </a:pr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FDAFFE01-3B9F-404F-B98A-8BE904FED530}"/>
              </a:ext>
            </a:extLst>
          </p:cNvPr>
          <p:cNvCxnSpPr>
            <a:cxnSpLocks/>
          </p:cNvCxnSpPr>
          <p:nvPr/>
        </p:nvCxnSpPr>
        <p:spPr>
          <a:xfrm flipV="1">
            <a:off x="4769714" y="4271075"/>
            <a:ext cx="3893270" cy="1696825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39B2898A-B320-4A7C-B75B-595D81853FD9}"/>
              </a:ext>
            </a:extLst>
          </p:cNvPr>
          <p:cNvCxnSpPr>
            <a:cxnSpLocks/>
          </p:cNvCxnSpPr>
          <p:nvPr/>
        </p:nvCxnSpPr>
        <p:spPr>
          <a:xfrm flipV="1">
            <a:off x="4769714" y="726597"/>
            <a:ext cx="3893270" cy="1696825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C151BA9E-40C4-49BE-9AC4-F1126746553A}"/>
              </a:ext>
            </a:extLst>
          </p:cNvPr>
          <p:cNvCxnSpPr/>
          <p:nvPr/>
        </p:nvCxnSpPr>
        <p:spPr>
          <a:xfrm flipV="1">
            <a:off x="-251263" y="4271075"/>
            <a:ext cx="3889760" cy="1696825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8FC0991A-A39B-476B-A658-1427960AA1F6}"/>
              </a:ext>
            </a:extLst>
          </p:cNvPr>
          <p:cNvCxnSpPr/>
          <p:nvPr/>
        </p:nvCxnSpPr>
        <p:spPr>
          <a:xfrm flipV="1">
            <a:off x="-254773" y="726597"/>
            <a:ext cx="3893270" cy="1696825"/>
          </a:xfrm>
          <a:prstGeom prst="line">
            <a:avLst/>
          </a:prstGeom>
          <a:ln w="508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tângulo 14">
            <a:extLst>
              <a:ext uri="{FF2B5EF4-FFF2-40B4-BE49-F238E27FC236}">
                <a16:creationId xmlns:a16="http://schemas.microsoft.com/office/drawing/2014/main" id="{EEB3C635-E4B8-4C88-A46F-479153F3AB71}"/>
              </a:ext>
            </a:extLst>
          </p:cNvPr>
          <p:cNvSpPr/>
          <p:nvPr/>
        </p:nvSpPr>
        <p:spPr>
          <a:xfrm>
            <a:off x="9829027" y="4673599"/>
            <a:ext cx="3216413" cy="230835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5D83E867-5AD3-47DA-8D78-3560B9B43F80}"/>
              </a:ext>
            </a:extLst>
          </p:cNvPr>
          <p:cNvSpPr/>
          <p:nvPr/>
        </p:nvSpPr>
        <p:spPr>
          <a:xfrm>
            <a:off x="13330630" y="2597085"/>
            <a:ext cx="3972496" cy="278732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8" name="Conector reto 17">
            <a:extLst>
              <a:ext uri="{FF2B5EF4-FFF2-40B4-BE49-F238E27FC236}">
                <a16:creationId xmlns:a16="http://schemas.microsoft.com/office/drawing/2014/main" id="{C04180DE-32CE-43FE-B8D0-894F905A9215}"/>
              </a:ext>
            </a:extLst>
          </p:cNvPr>
          <p:cNvCxnSpPr>
            <a:cxnSpLocks/>
          </p:cNvCxnSpPr>
          <p:nvPr/>
        </p:nvCxnSpPr>
        <p:spPr>
          <a:xfrm flipV="1">
            <a:off x="13801523" y="5372276"/>
            <a:ext cx="3499592" cy="16096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to 19">
            <a:extLst>
              <a:ext uri="{FF2B5EF4-FFF2-40B4-BE49-F238E27FC236}">
                <a16:creationId xmlns:a16="http://schemas.microsoft.com/office/drawing/2014/main" id="{657DAF16-F885-4A6C-94F6-C9AD3CADD7C8}"/>
              </a:ext>
            </a:extLst>
          </p:cNvPr>
          <p:cNvCxnSpPr>
            <a:cxnSpLocks/>
          </p:cNvCxnSpPr>
          <p:nvPr/>
        </p:nvCxnSpPr>
        <p:spPr>
          <a:xfrm flipV="1">
            <a:off x="13806122" y="2595024"/>
            <a:ext cx="3494993" cy="15779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to 21">
            <a:extLst>
              <a:ext uri="{FF2B5EF4-FFF2-40B4-BE49-F238E27FC236}">
                <a16:creationId xmlns:a16="http://schemas.microsoft.com/office/drawing/2014/main" id="{55431560-3C3E-4CBF-9D52-58515047001B}"/>
              </a:ext>
            </a:extLst>
          </p:cNvPr>
          <p:cNvCxnSpPr>
            <a:cxnSpLocks/>
          </p:cNvCxnSpPr>
          <p:nvPr/>
        </p:nvCxnSpPr>
        <p:spPr>
          <a:xfrm flipV="1">
            <a:off x="9829027" y="2597085"/>
            <a:ext cx="3495590" cy="15975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to 23">
            <a:extLst>
              <a:ext uri="{FF2B5EF4-FFF2-40B4-BE49-F238E27FC236}">
                <a16:creationId xmlns:a16="http://schemas.microsoft.com/office/drawing/2014/main" id="{51D2B8AF-4124-4A87-A9D7-6294BEF83E18}"/>
              </a:ext>
            </a:extLst>
          </p:cNvPr>
          <p:cNvCxnSpPr>
            <a:cxnSpLocks/>
          </p:cNvCxnSpPr>
          <p:nvPr/>
        </p:nvCxnSpPr>
        <p:spPr>
          <a:xfrm flipV="1">
            <a:off x="9819249" y="5384411"/>
            <a:ext cx="3505368" cy="15683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Elipse 29">
            <a:extLst>
              <a:ext uri="{FF2B5EF4-FFF2-40B4-BE49-F238E27FC236}">
                <a16:creationId xmlns:a16="http://schemas.microsoft.com/office/drawing/2014/main" id="{2C1E44D0-36EC-43AC-9A7C-19A0F3AE9EE1}"/>
              </a:ext>
            </a:extLst>
          </p:cNvPr>
          <p:cNvSpPr/>
          <p:nvPr/>
        </p:nvSpPr>
        <p:spPr>
          <a:xfrm>
            <a:off x="9003851" y="1943425"/>
            <a:ext cx="223736" cy="145915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1" name="Imagem 30">
            <a:extLst>
              <a:ext uri="{FF2B5EF4-FFF2-40B4-BE49-F238E27FC236}">
                <a16:creationId xmlns:a16="http://schemas.microsoft.com/office/drawing/2014/main" id="{D0C3F3BC-FD57-4269-A30F-A9BFBD5E69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1589" b="89643" l="10519" r="33110">
                        <a14:foregroundMark x1="26923" y1="65849" x2="26923" y2="65849"/>
                        <a14:foregroundMark x1="25231" y1="65849" x2="21077" y2="66375"/>
                        <a14:foregroundMark x1="22308" y1="67075" x2="25692" y2="68827"/>
                        <a14:foregroundMark x1="25692" y1="68827" x2="17538" y2="83012"/>
                        <a14:foregroundMark x1="19077" y1="84764" x2="29231" y2="75131"/>
                        <a14:foregroundMark x1="29231" y1="74781" x2="17538" y2="80035"/>
                        <a14:foregroundMark x1="15231" y1="76708" x2="18462" y2="70753"/>
                        <a14:foregroundMark x1="29538" y1="71103" x2="20769" y2="8476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695" t="58082" r="64066" b="6850"/>
          <a:stretch/>
        </p:blipFill>
        <p:spPr>
          <a:xfrm>
            <a:off x="-117769" y="5118509"/>
            <a:ext cx="843418" cy="920092"/>
          </a:xfrm>
          <a:prstGeom prst="rect">
            <a:avLst/>
          </a:prstGeom>
        </p:spPr>
      </p:pic>
      <p:sp>
        <p:nvSpPr>
          <p:cNvPr id="26" name="Retângulo 25">
            <a:extLst>
              <a:ext uri="{FF2B5EF4-FFF2-40B4-BE49-F238E27FC236}">
                <a16:creationId xmlns:a16="http://schemas.microsoft.com/office/drawing/2014/main" id="{AA37E2E7-FCAC-4331-9FA8-1D8641538074}"/>
              </a:ext>
            </a:extLst>
          </p:cNvPr>
          <p:cNvSpPr/>
          <p:nvPr/>
        </p:nvSpPr>
        <p:spPr>
          <a:xfrm>
            <a:off x="13324617" y="3076058"/>
            <a:ext cx="3216413" cy="230835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7" name="Conector reto 26">
            <a:extLst>
              <a:ext uri="{FF2B5EF4-FFF2-40B4-BE49-F238E27FC236}">
                <a16:creationId xmlns:a16="http://schemas.microsoft.com/office/drawing/2014/main" id="{EAB2E81F-1978-4C86-9388-998899A3B677}"/>
              </a:ext>
            </a:extLst>
          </p:cNvPr>
          <p:cNvCxnSpPr>
            <a:cxnSpLocks/>
          </p:cNvCxnSpPr>
          <p:nvPr/>
        </p:nvCxnSpPr>
        <p:spPr>
          <a:xfrm flipV="1">
            <a:off x="13045440" y="3092976"/>
            <a:ext cx="3494993" cy="15779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to 27">
            <a:extLst>
              <a:ext uri="{FF2B5EF4-FFF2-40B4-BE49-F238E27FC236}">
                <a16:creationId xmlns:a16="http://schemas.microsoft.com/office/drawing/2014/main" id="{B580DCBB-7238-4F17-81B0-5D65C805BC9A}"/>
              </a:ext>
            </a:extLst>
          </p:cNvPr>
          <p:cNvCxnSpPr>
            <a:cxnSpLocks/>
          </p:cNvCxnSpPr>
          <p:nvPr/>
        </p:nvCxnSpPr>
        <p:spPr>
          <a:xfrm flipV="1">
            <a:off x="9810501" y="3100585"/>
            <a:ext cx="3494993" cy="15779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reto 28">
            <a:extLst>
              <a:ext uri="{FF2B5EF4-FFF2-40B4-BE49-F238E27FC236}">
                <a16:creationId xmlns:a16="http://schemas.microsoft.com/office/drawing/2014/main" id="{2E22D0C6-3E15-46C3-9D43-4BF48C7DA1ED}"/>
              </a:ext>
            </a:extLst>
          </p:cNvPr>
          <p:cNvCxnSpPr>
            <a:cxnSpLocks/>
          </p:cNvCxnSpPr>
          <p:nvPr/>
        </p:nvCxnSpPr>
        <p:spPr>
          <a:xfrm flipV="1">
            <a:off x="12868661" y="5244345"/>
            <a:ext cx="3494993" cy="15779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41555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2F9DBE7C-ECAF-446E-82DE-503FA067F7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1589" b="89643" l="10519" r="33110">
                        <a14:foregroundMark x1="26923" y1="65849" x2="26923" y2="65849"/>
                        <a14:foregroundMark x1="25231" y1="65849" x2="21077" y2="66375"/>
                        <a14:foregroundMark x1="22308" y1="67075" x2="25692" y2="68827"/>
                        <a14:foregroundMark x1="25692" y1="68827" x2="17538" y2="83012"/>
                        <a14:foregroundMark x1="19077" y1="84764" x2="29231" y2="75131"/>
                        <a14:foregroundMark x1="29231" y1="74781" x2="17538" y2="80035"/>
                        <a14:foregroundMark x1="15231" y1="76708" x2="18462" y2="70753"/>
                        <a14:foregroundMark x1="29538" y1="71103" x2="20769" y2="8476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695" t="58082" r="64066" b="6850"/>
          <a:stretch/>
        </p:blipFill>
        <p:spPr>
          <a:xfrm>
            <a:off x="-32783" y="4454444"/>
            <a:ext cx="843418" cy="920092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248E7E33-DE96-4D92-92C1-43096524296C}"/>
              </a:ext>
            </a:extLst>
          </p:cNvPr>
          <p:cNvSpPr/>
          <p:nvPr/>
        </p:nvSpPr>
        <p:spPr>
          <a:xfrm>
            <a:off x="1060313" y="554475"/>
            <a:ext cx="2743200" cy="32101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Ponto Nível 1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11B7D827-9426-42CA-8480-FF03FC6CE877}"/>
              </a:ext>
            </a:extLst>
          </p:cNvPr>
          <p:cNvSpPr/>
          <p:nvPr/>
        </p:nvSpPr>
        <p:spPr>
          <a:xfrm>
            <a:off x="1060313" y="1079769"/>
            <a:ext cx="2743200" cy="32101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Ponto Nível 1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0DF121C0-6A9C-44DA-9EFE-0BF96C5AC7AD}"/>
              </a:ext>
            </a:extLst>
          </p:cNvPr>
          <p:cNvSpPr/>
          <p:nvPr/>
        </p:nvSpPr>
        <p:spPr>
          <a:xfrm>
            <a:off x="1060313" y="5364810"/>
            <a:ext cx="2743200" cy="32101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Ponto Nível 1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D509ADCB-EFA0-4C32-9D3C-5933F38D6B7B}"/>
              </a:ext>
            </a:extLst>
          </p:cNvPr>
          <p:cNvSpPr/>
          <p:nvPr/>
        </p:nvSpPr>
        <p:spPr>
          <a:xfrm>
            <a:off x="3803513" y="2130357"/>
            <a:ext cx="2743200" cy="32101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Ponto Nível 2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06BE1534-9CA6-4D62-B8BD-36105F287AB0}"/>
              </a:ext>
            </a:extLst>
          </p:cNvPr>
          <p:cNvSpPr/>
          <p:nvPr/>
        </p:nvSpPr>
        <p:spPr>
          <a:xfrm>
            <a:off x="3803513" y="2655651"/>
            <a:ext cx="2743200" cy="32101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Ponto Nível 2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8A65CAAA-9BAE-49E2-9AA3-FE410757B2AA}"/>
              </a:ext>
            </a:extLst>
          </p:cNvPr>
          <p:cNvSpPr/>
          <p:nvPr/>
        </p:nvSpPr>
        <p:spPr>
          <a:xfrm>
            <a:off x="3803513" y="3205264"/>
            <a:ext cx="2743200" cy="32101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Ponto Nível 2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EC585B56-1E9F-43D8-9F12-4CC84DD53B36}"/>
              </a:ext>
            </a:extLst>
          </p:cNvPr>
          <p:cNvSpPr/>
          <p:nvPr/>
        </p:nvSpPr>
        <p:spPr>
          <a:xfrm>
            <a:off x="3803513" y="3735422"/>
            <a:ext cx="2743200" cy="32101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Ponto Nível 2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65EE3442-49CC-4E83-85AD-A539591D1A26}"/>
              </a:ext>
            </a:extLst>
          </p:cNvPr>
          <p:cNvSpPr/>
          <p:nvPr/>
        </p:nvSpPr>
        <p:spPr>
          <a:xfrm>
            <a:off x="6546713" y="4265580"/>
            <a:ext cx="2743200" cy="32101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Ponto Nível 3</a:t>
            </a: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19E07779-76D1-4797-A084-4FC5B5454FA8}"/>
              </a:ext>
            </a:extLst>
          </p:cNvPr>
          <p:cNvSpPr/>
          <p:nvPr/>
        </p:nvSpPr>
        <p:spPr>
          <a:xfrm>
            <a:off x="3803513" y="4815193"/>
            <a:ext cx="2743200" cy="32101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Ponto Nível 2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46EF3FB4-B626-4F59-BC66-B5588D2B04B1}"/>
              </a:ext>
            </a:extLst>
          </p:cNvPr>
          <p:cNvSpPr/>
          <p:nvPr/>
        </p:nvSpPr>
        <p:spPr>
          <a:xfrm>
            <a:off x="1060313" y="5890104"/>
            <a:ext cx="2743200" cy="32101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Ponto Nível 1</a:t>
            </a: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089B66EB-FB7B-474A-8D69-0F06178AAA34}"/>
              </a:ext>
            </a:extLst>
          </p:cNvPr>
          <p:cNvSpPr/>
          <p:nvPr/>
        </p:nvSpPr>
        <p:spPr>
          <a:xfrm>
            <a:off x="1060313" y="1629382"/>
            <a:ext cx="2743200" cy="32101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Ponto Nível 1</a:t>
            </a:r>
          </a:p>
        </p:txBody>
      </p:sp>
      <p:sp>
        <p:nvSpPr>
          <p:cNvPr id="17" name="Chave Direita 16">
            <a:extLst>
              <a:ext uri="{FF2B5EF4-FFF2-40B4-BE49-F238E27FC236}">
                <a16:creationId xmlns:a16="http://schemas.microsoft.com/office/drawing/2014/main" id="{F68768EC-D3C2-418E-83B1-D4601409A008}"/>
              </a:ext>
            </a:extLst>
          </p:cNvPr>
          <p:cNvSpPr/>
          <p:nvPr/>
        </p:nvSpPr>
        <p:spPr>
          <a:xfrm>
            <a:off x="6796391" y="1629382"/>
            <a:ext cx="249680" cy="82198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Chave Direita 17">
            <a:extLst>
              <a:ext uri="{FF2B5EF4-FFF2-40B4-BE49-F238E27FC236}">
                <a16:creationId xmlns:a16="http://schemas.microsoft.com/office/drawing/2014/main" id="{2E39BDCA-835E-4035-882A-C08316A354DB}"/>
              </a:ext>
            </a:extLst>
          </p:cNvPr>
          <p:cNvSpPr/>
          <p:nvPr/>
        </p:nvSpPr>
        <p:spPr>
          <a:xfrm>
            <a:off x="9430965" y="3830267"/>
            <a:ext cx="282105" cy="87062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Chave Direita 18">
            <a:extLst>
              <a:ext uri="{FF2B5EF4-FFF2-40B4-BE49-F238E27FC236}">
                <a16:creationId xmlns:a16="http://schemas.microsoft.com/office/drawing/2014/main" id="{BB6D3F44-66B4-4098-BF94-86D313F78DAD}"/>
              </a:ext>
            </a:extLst>
          </p:cNvPr>
          <p:cNvSpPr/>
          <p:nvPr/>
        </p:nvSpPr>
        <p:spPr>
          <a:xfrm>
            <a:off x="6796391" y="4815193"/>
            <a:ext cx="282105" cy="87063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271938EE-A7E2-4D2E-9B15-AEE3B559F085}"/>
              </a:ext>
            </a:extLst>
          </p:cNvPr>
          <p:cNvSpPr txBox="1"/>
          <p:nvPr/>
        </p:nvSpPr>
        <p:spPr>
          <a:xfrm>
            <a:off x="7208196" y="1855710"/>
            <a:ext cx="1959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Ponto de decisão 1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7997D335-DCDC-4ED7-B2F8-34E6E2D81BDA}"/>
              </a:ext>
            </a:extLst>
          </p:cNvPr>
          <p:cNvSpPr txBox="1"/>
          <p:nvPr/>
        </p:nvSpPr>
        <p:spPr>
          <a:xfrm>
            <a:off x="9854122" y="4056435"/>
            <a:ext cx="1959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Ponto de decisão 2</a:t>
            </a:r>
          </a:p>
        </p:txBody>
      </p:sp>
      <p:cxnSp>
        <p:nvCxnSpPr>
          <p:cNvPr id="23" name="Conector de Seta Reta 22">
            <a:extLst>
              <a:ext uri="{FF2B5EF4-FFF2-40B4-BE49-F238E27FC236}">
                <a16:creationId xmlns:a16="http://schemas.microsoft.com/office/drawing/2014/main" id="{B498C5CB-FF7E-4473-A1A2-49658EE3385B}"/>
              </a:ext>
            </a:extLst>
          </p:cNvPr>
          <p:cNvCxnSpPr/>
          <p:nvPr/>
        </p:nvCxnSpPr>
        <p:spPr>
          <a:xfrm>
            <a:off x="846307" y="656618"/>
            <a:ext cx="0" cy="5408579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897947E2-244F-4C15-93EF-60CACB9A172F}"/>
              </a:ext>
            </a:extLst>
          </p:cNvPr>
          <p:cNvSpPr txBox="1"/>
          <p:nvPr/>
        </p:nvSpPr>
        <p:spPr>
          <a:xfrm rot="16200000">
            <a:off x="-798255" y="3036065"/>
            <a:ext cx="26945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/>
              <a:t>Execução da rota</a:t>
            </a:r>
          </a:p>
        </p:txBody>
      </p:sp>
    </p:spTree>
    <p:extLst>
      <p:ext uri="{BB962C8B-B14F-4D97-AF65-F5344CB8AC3E}">
        <p14:creationId xmlns:p14="http://schemas.microsoft.com/office/powerpoint/2010/main" val="360587947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2766</TotalTime>
  <Words>502</Words>
  <Application>Microsoft Office PowerPoint</Application>
  <PresentationFormat>Widescreen</PresentationFormat>
  <Paragraphs>273</Paragraphs>
  <Slides>44</Slides>
  <Notes>3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44</vt:i4>
      </vt:variant>
    </vt:vector>
  </HeadingPairs>
  <TitlesOfParts>
    <vt:vector size="48" baseType="lpstr">
      <vt:lpstr>Arial</vt:lpstr>
      <vt:lpstr>Calibri</vt:lpstr>
      <vt:lpstr>Calibri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Sem rotas adaptativas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Matheus</dc:creator>
  <cp:lastModifiedBy>Matheus</cp:lastModifiedBy>
  <cp:revision>82</cp:revision>
  <dcterms:created xsi:type="dcterms:W3CDTF">2019-05-04T19:29:04Z</dcterms:created>
  <dcterms:modified xsi:type="dcterms:W3CDTF">2019-07-05T05:04:59Z</dcterms:modified>
</cp:coreProperties>
</file>